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63" r:id="rId6"/>
  </p:sldMasterIdLst>
  <p:notesMasterIdLst>
    <p:notesMasterId r:id="rId39"/>
  </p:notesMasterIdLst>
  <p:sldIdLst>
    <p:sldId id="256" r:id="rId7"/>
    <p:sldId id="292" r:id="rId8"/>
    <p:sldId id="307" r:id="rId9"/>
    <p:sldId id="308" r:id="rId10"/>
    <p:sldId id="293" r:id="rId11"/>
    <p:sldId id="258" r:id="rId12"/>
    <p:sldId id="309" r:id="rId13"/>
    <p:sldId id="294" r:id="rId14"/>
    <p:sldId id="259" r:id="rId15"/>
    <p:sldId id="261" r:id="rId16"/>
    <p:sldId id="310" r:id="rId17"/>
    <p:sldId id="295" r:id="rId18"/>
    <p:sldId id="263" r:id="rId19"/>
    <p:sldId id="311" r:id="rId20"/>
    <p:sldId id="296" r:id="rId21"/>
    <p:sldId id="266" r:id="rId22"/>
    <p:sldId id="298" r:id="rId23"/>
    <p:sldId id="264" r:id="rId24"/>
    <p:sldId id="312" r:id="rId25"/>
    <p:sldId id="268" r:id="rId26"/>
    <p:sldId id="313" r:id="rId27"/>
    <p:sldId id="299" r:id="rId28"/>
    <p:sldId id="305" r:id="rId29"/>
    <p:sldId id="306" r:id="rId30"/>
    <p:sldId id="314" r:id="rId31"/>
    <p:sldId id="300" r:id="rId32"/>
    <p:sldId id="273" r:id="rId33"/>
    <p:sldId id="315" r:id="rId34"/>
    <p:sldId id="275" r:id="rId35"/>
    <p:sldId id="301" r:id="rId36"/>
    <p:sldId id="302" r:id="rId37"/>
    <p:sldId id="28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4190"/>
    <a:srgbClr val="F1E1E3"/>
    <a:srgbClr val="E6E9EE"/>
    <a:srgbClr val="EBE8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A1E42-E8EB-E713-4516-353FA1D5F690}" v="88" dt="2026-07-21T15:41:13.127"/>
    <p1510:client id="{526519B3-DD24-412D-8316-63D020C67935}" v="56" dt="2026-07-21T17:16:53.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0" d="100"/>
          <a:sy n="60" d="100"/>
        </p:scale>
        <p:origin x="816" y="3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yem benjelloun" userId="S::meryem.benjelloun@holmarcom.ma::e2e69495-6a92-49f3-851b-d27bdc98a6a3" providerId="AD" clId="Web-{289A1E42-E8EB-E713-4516-353FA1D5F690}"/>
    <pc:docChg chg="modSld">
      <pc:chgData name="meryem benjelloun" userId="S::meryem.benjelloun@holmarcom.ma::e2e69495-6a92-49f3-851b-d27bdc98a6a3" providerId="AD" clId="Web-{289A1E42-E8EB-E713-4516-353FA1D5F690}" dt="2026-07-21T15:41:11.377" v="54" actId="20577"/>
      <pc:docMkLst>
        <pc:docMk/>
      </pc:docMkLst>
      <pc:sldChg chg="modSp">
        <pc:chgData name="meryem benjelloun" userId="S::meryem.benjelloun@holmarcom.ma::e2e69495-6a92-49f3-851b-d27bdc98a6a3" providerId="AD" clId="Web-{289A1E42-E8EB-E713-4516-353FA1D5F690}" dt="2026-07-21T15:41:11.377" v="54" actId="20577"/>
        <pc:sldMkLst>
          <pc:docMk/>
          <pc:sldMk cId="0" sldId="302"/>
        </pc:sldMkLst>
        <pc:spChg chg="mod">
          <ac:chgData name="meryem benjelloun" userId="S::meryem.benjelloun@holmarcom.ma::e2e69495-6a92-49f3-851b-d27bdc98a6a3" providerId="AD" clId="Web-{289A1E42-E8EB-E713-4516-353FA1D5F690}" dt="2026-07-21T15:41:04.392" v="50" actId="20577"/>
          <ac:spMkLst>
            <pc:docMk/>
            <pc:sldMk cId="0" sldId="302"/>
            <ac:spMk id="6" creationId="{00000000-0000-0000-0000-000000000000}"/>
          </ac:spMkLst>
        </pc:spChg>
        <pc:spChg chg="mod">
          <ac:chgData name="meryem benjelloun" userId="S::meryem.benjelloun@holmarcom.ma::e2e69495-6a92-49f3-851b-d27bdc98a6a3" providerId="AD" clId="Web-{289A1E42-E8EB-E713-4516-353FA1D5F690}" dt="2026-07-21T15:41:11.377" v="54" actId="20577"/>
          <ac:spMkLst>
            <pc:docMk/>
            <pc:sldMk cId="0" sldId="302"/>
            <ac:spMk id="11" creationId="{00000000-0000-0000-0000-000000000000}"/>
          </ac:spMkLst>
        </pc:spChg>
      </pc:sldChg>
      <pc:sldChg chg="modSp">
        <pc:chgData name="meryem benjelloun" userId="S::meryem.benjelloun@holmarcom.ma::e2e69495-6a92-49f3-851b-d27bdc98a6a3" providerId="AD" clId="Web-{289A1E42-E8EB-E713-4516-353FA1D5F690}" dt="2026-07-21T15:39:45.529" v="21"/>
        <pc:sldMkLst>
          <pc:docMk/>
          <pc:sldMk cId="0" sldId="307"/>
        </pc:sldMkLst>
        <pc:spChg chg="mod">
          <ac:chgData name="meryem benjelloun" userId="S::meryem.benjelloun@holmarcom.ma::e2e69495-6a92-49f3-851b-d27bdc98a6a3" providerId="AD" clId="Web-{289A1E42-E8EB-E713-4516-353FA1D5F690}" dt="2026-07-21T15:39:45.014" v="0"/>
          <ac:spMkLst>
            <pc:docMk/>
            <pc:sldMk cId="0" sldId="307"/>
            <ac:spMk id="17" creationId="{00000000-0000-0000-0000-000000000000}"/>
          </ac:spMkLst>
        </pc:spChg>
        <pc:spChg chg="mod">
          <ac:chgData name="meryem benjelloun" userId="S::meryem.benjelloun@holmarcom.ma::e2e69495-6a92-49f3-851b-d27bdc98a6a3" providerId="AD" clId="Web-{289A1E42-E8EB-E713-4516-353FA1D5F690}" dt="2026-07-21T15:39:45.014" v="1"/>
          <ac:spMkLst>
            <pc:docMk/>
            <pc:sldMk cId="0" sldId="307"/>
            <ac:spMk id="23" creationId="{00000000-0000-0000-0000-000000000000}"/>
          </ac:spMkLst>
        </pc:spChg>
        <pc:spChg chg="mod">
          <ac:chgData name="meryem benjelloun" userId="S::meryem.benjelloun@holmarcom.ma::e2e69495-6a92-49f3-851b-d27bdc98a6a3" providerId="AD" clId="Web-{289A1E42-E8EB-E713-4516-353FA1D5F690}" dt="2026-07-21T15:39:45.014" v="2"/>
          <ac:spMkLst>
            <pc:docMk/>
            <pc:sldMk cId="0" sldId="307"/>
            <ac:spMk id="24" creationId="{00000000-0000-0000-0000-000000000000}"/>
          </ac:spMkLst>
        </pc:spChg>
        <pc:spChg chg="mod">
          <ac:chgData name="meryem benjelloun" userId="S::meryem.benjelloun@holmarcom.ma::e2e69495-6a92-49f3-851b-d27bdc98a6a3" providerId="AD" clId="Web-{289A1E42-E8EB-E713-4516-353FA1D5F690}" dt="2026-07-21T15:39:45.014" v="3"/>
          <ac:spMkLst>
            <pc:docMk/>
            <pc:sldMk cId="0" sldId="307"/>
            <ac:spMk id="26" creationId="{00000000-0000-0000-0000-000000000000}"/>
          </ac:spMkLst>
        </pc:spChg>
        <pc:spChg chg="mod">
          <ac:chgData name="meryem benjelloun" userId="S::meryem.benjelloun@holmarcom.ma::e2e69495-6a92-49f3-851b-d27bdc98a6a3" providerId="AD" clId="Web-{289A1E42-E8EB-E713-4516-353FA1D5F690}" dt="2026-07-21T15:39:45.014" v="4"/>
          <ac:spMkLst>
            <pc:docMk/>
            <pc:sldMk cId="0" sldId="307"/>
            <ac:spMk id="28" creationId="{00000000-0000-0000-0000-000000000000}"/>
          </ac:spMkLst>
        </pc:spChg>
        <pc:spChg chg="mod">
          <ac:chgData name="meryem benjelloun" userId="S::meryem.benjelloun@holmarcom.ma::e2e69495-6a92-49f3-851b-d27bdc98a6a3" providerId="AD" clId="Web-{289A1E42-E8EB-E713-4516-353FA1D5F690}" dt="2026-07-21T15:39:45.014" v="5"/>
          <ac:spMkLst>
            <pc:docMk/>
            <pc:sldMk cId="0" sldId="307"/>
            <ac:spMk id="30" creationId="{00000000-0000-0000-0000-000000000000}"/>
          </ac:spMkLst>
        </pc:spChg>
        <pc:spChg chg="mod">
          <ac:chgData name="meryem benjelloun" userId="S::meryem.benjelloun@holmarcom.ma::e2e69495-6a92-49f3-851b-d27bdc98a6a3" providerId="AD" clId="Web-{289A1E42-E8EB-E713-4516-353FA1D5F690}" dt="2026-07-21T15:39:45.029" v="6"/>
          <ac:spMkLst>
            <pc:docMk/>
            <pc:sldMk cId="0" sldId="307"/>
            <ac:spMk id="32" creationId="{00000000-0000-0000-0000-000000000000}"/>
          </ac:spMkLst>
        </pc:spChg>
        <pc:spChg chg="mod">
          <ac:chgData name="meryem benjelloun" userId="S::meryem.benjelloun@holmarcom.ma::e2e69495-6a92-49f3-851b-d27bdc98a6a3" providerId="AD" clId="Web-{289A1E42-E8EB-E713-4516-353FA1D5F690}" dt="2026-07-21T15:39:45.029" v="7"/>
          <ac:spMkLst>
            <pc:docMk/>
            <pc:sldMk cId="0" sldId="307"/>
            <ac:spMk id="34" creationId="{00000000-0000-0000-0000-000000000000}"/>
          </ac:spMkLst>
        </pc:spChg>
        <pc:spChg chg="mod">
          <ac:chgData name="meryem benjelloun" userId="S::meryem.benjelloun@holmarcom.ma::e2e69495-6a92-49f3-851b-d27bdc98a6a3" providerId="AD" clId="Web-{289A1E42-E8EB-E713-4516-353FA1D5F690}" dt="2026-07-21T15:39:45.029" v="8"/>
          <ac:spMkLst>
            <pc:docMk/>
            <pc:sldMk cId="0" sldId="307"/>
            <ac:spMk id="36" creationId="{00000000-0000-0000-0000-000000000000}"/>
          </ac:spMkLst>
        </pc:spChg>
        <pc:spChg chg="mod">
          <ac:chgData name="meryem benjelloun" userId="S::meryem.benjelloun@holmarcom.ma::e2e69495-6a92-49f3-851b-d27bdc98a6a3" providerId="AD" clId="Web-{289A1E42-E8EB-E713-4516-353FA1D5F690}" dt="2026-07-21T15:39:45.029" v="9"/>
          <ac:spMkLst>
            <pc:docMk/>
            <pc:sldMk cId="0" sldId="307"/>
            <ac:spMk id="38" creationId="{00000000-0000-0000-0000-000000000000}"/>
          </ac:spMkLst>
        </pc:spChg>
        <pc:spChg chg="mod">
          <ac:chgData name="meryem benjelloun" userId="S::meryem.benjelloun@holmarcom.ma::e2e69495-6a92-49f3-851b-d27bdc98a6a3" providerId="AD" clId="Web-{289A1E42-E8EB-E713-4516-353FA1D5F690}" dt="2026-07-21T15:39:45.029" v="10"/>
          <ac:spMkLst>
            <pc:docMk/>
            <pc:sldMk cId="0" sldId="307"/>
            <ac:spMk id="45" creationId="{00000000-0000-0000-0000-000000000000}"/>
          </ac:spMkLst>
        </pc:spChg>
        <pc:spChg chg="mod">
          <ac:chgData name="meryem benjelloun" userId="S::meryem.benjelloun@holmarcom.ma::e2e69495-6a92-49f3-851b-d27bdc98a6a3" providerId="AD" clId="Web-{289A1E42-E8EB-E713-4516-353FA1D5F690}" dt="2026-07-21T15:39:45.029" v="11"/>
          <ac:spMkLst>
            <pc:docMk/>
            <pc:sldMk cId="0" sldId="307"/>
            <ac:spMk id="48" creationId="{00000000-0000-0000-0000-000000000000}"/>
          </ac:spMkLst>
        </pc:spChg>
        <pc:spChg chg="mod">
          <ac:chgData name="meryem benjelloun" userId="S::meryem.benjelloun@holmarcom.ma::e2e69495-6a92-49f3-851b-d27bdc98a6a3" providerId="AD" clId="Web-{289A1E42-E8EB-E713-4516-353FA1D5F690}" dt="2026-07-21T15:39:45.029" v="12"/>
          <ac:spMkLst>
            <pc:docMk/>
            <pc:sldMk cId="0" sldId="307"/>
            <ac:spMk id="51" creationId="{00000000-0000-0000-0000-000000000000}"/>
          </ac:spMkLst>
        </pc:spChg>
        <pc:spChg chg="mod">
          <ac:chgData name="meryem benjelloun" userId="S::meryem.benjelloun@holmarcom.ma::e2e69495-6a92-49f3-851b-d27bdc98a6a3" providerId="AD" clId="Web-{289A1E42-E8EB-E713-4516-353FA1D5F690}" dt="2026-07-21T15:39:45.029" v="13"/>
          <ac:spMkLst>
            <pc:docMk/>
            <pc:sldMk cId="0" sldId="307"/>
            <ac:spMk id="54" creationId="{00000000-0000-0000-0000-000000000000}"/>
          </ac:spMkLst>
        </pc:spChg>
        <pc:spChg chg="mod">
          <ac:chgData name="meryem benjelloun" userId="S::meryem.benjelloun@holmarcom.ma::e2e69495-6a92-49f3-851b-d27bdc98a6a3" providerId="AD" clId="Web-{289A1E42-E8EB-E713-4516-353FA1D5F690}" dt="2026-07-21T15:39:45.045" v="14"/>
          <ac:spMkLst>
            <pc:docMk/>
            <pc:sldMk cId="0" sldId="307"/>
            <ac:spMk id="57" creationId="{00000000-0000-0000-0000-000000000000}"/>
          </ac:spMkLst>
        </pc:spChg>
        <pc:spChg chg="mod">
          <ac:chgData name="meryem benjelloun" userId="S::meryem.benjelloun@holmarcom.ma::e2e69495-6a92-49f3-851b-d27bdc98a6a3" providerId="AD" clId="Web-{289A1E42-E8EB-E713-4516-353FA1D5F690}" dt="2026-07-21T15:39:45.045" v="15"/>
          <ac:spMkLst>
            <pc:docMk/>
            <pc:sldMk cId="0" sldId="307"/>
            <ac:spMk id="60" creationId="{00000000-0000-0000-0000-000000000000}"/>
          </ac:spMkLst>
        </pc:spChg>
        <pc:spChg chg="mod">
          <ac:chgData name="meryem benjelloun" userId="S::meryem.benjelloun@holmarcom.ma::e2e69495-6a92-49f3-851b-d27bdc98a6a3" providerId="AD" clId="Web-{289A1E42-E8EB-E713-4516-353FA1D5F690}" dt="2026-07-21T15:39:45.045" v="16"/>
          <ac:spMkLst>
            <pc:docMk/>
            <pc:sldMk cId="0" sldId="307"/>
            <ac:spMk id="63" creationId="{00000000-0000-0000-0000-000000000000}"/>
          </ac:spMkLst>
        </pc:spChg>
        <pc:spChg chg="mod">
          <ac:chgData name="meryem benjelloun" userId="S::meryem.benjelloun@holmarcom.ma::e2e69495-6a92-49f3-851b-d27bdc98a6a3" providerId="AD" clId="Web-{289A1E42-E8EB-E713-4516-353FA1D5F690}" dt="2026-07-21T15:39:45.529" v="21"/>
          <ac:spMkLst>
            <pc:docMk/>
            <pc:sldMk cId="0" sldId="307"/>
            <ac:spMk id="66" creationId="{00000000-0000-0000-0000-000000000000}"/>
          </ac:spMkLst>
        </pc:spChg>
        <pc:spChg chg="mod">
          <ac:chgData name="meryem benjelloun" userId="S::meryem.benjelloun@holmarcom.ma::e2e69495-6a92-49f3-851b-d27bdc98a6a3" providerId="AD" clId="Web-{289A1E42-E8EB-E713-4516-353FA1D5F690}" dt="2026-07-21T15:39:45.045" v="17"/>
          <ac:spMkLst>
            <pc:docMk/>
            <pc:sldMk cId="0" sldId="307"/>
            <ac:spMk id="86" creationId="{32D03D79-BB88-8C62-CAF3-1808B1C0DB0F}"/>
          </ac:spMkLst>
        </pc:spChg>
        <pc:spChg chg="mod">
          <ac:chgData name="meryem benjelloun" userId="S::meryem.benjelloun@holmarcom.ma::e2e69495-6a92-49f3-851b-d27bdc98a6a3" providerId="AD" clId="Web-{289A1E42-E8EB-E713-4516-353FA1D5F690}" dt="2026-07-21T15:39:45.045" v="18"/>
          <ac:spMkLst>
            <pc:docMk/>
            <pc:sldMk cId="0" sldId="307"/>
            <ac:spMk id="89" creationId="{B5FDDBEC-57B3-CBB4-01A9-DABEC7B96CC6}"/>
          </ac:spMkLst>
        </pc:spChg>
        <pc:spChg chg="mod">
          <ac:chgData name="meryem benjelloun" userId="S::meryem.benjelloun@holmarcom.ma::e2e69495-6a92-49f3-851b-d27bdc98a6a3" providerId="AD" clId="Web-{289A1E42-E8EB-E713-4516-353FA1D5F690}" dt="2026-07-21T15:39:45.045" v="19"/>
          <ac:spMkLst>
            <pc:docMk/>
            <pc:sldMk cId="0" sldId="307"/>
            <ac:spMk id="92" creationId="{F4228E08-95A9-A674-3CA8-ACB356C0BB22}"/>
          </ac:spMkLst>
        </pc:spChg>
        <pc:spChg chg="mod">
          <ac:chgData name="meryem benjelloun" userId="S::meryem.benjelloun@holmarcom.ma::e2e69495-6a92-49f3-851b-d27bdc98a6a3" providerId="AD" clId="Web-{289A1E42-E8EB-E713-4516-353FA1D5F690}" dt="2026-07-21T15:39:45.045" v="20"/>
          <ac:spMkLst>
            <pc:docMk/>
            <pc:sldMk cId="0" sldId="307"/>
            <ac:spMk id="95" creationId="{BF58D1DA-4080-452D-597B-99DA80CA88EE}"/>
          </ac:spMkLst>
        </pc:spChg>
      </pc:sldChg>
    </pc:docChg>
  </pc:docChgLst>
  <pc:docChgLst>
    <pc:chgData name="Salma RAMMOUZ" userId="f2f4d278-cdca-42a8-bb55-16b9a081b5f5" providerId="ADAL" clId="{886C202E-01B8-4A01-BE70-286A520FF962}"/>
    <pc:docChg chg="addSld modSld sldOrd">
      <pc:chgData name="Salma RAMMOUZ" userId="f2f4d278-cdca-42a8-bb55-16b9a081b5f5" providerId="ADAL" clId="{886C202E-01B8-4A01-BE70-286A520FF962}" dt="2026-07-21T17:16:53.013" v="73"/>
      <pc:docMkLst>
        <pc:docMk/>
      </pc:docMkLst>
      <pc:sldChg chg="addSp add">
        <pc:chgData name="Salma RAMMOUZ" userId="f2f4d278-cdca-42a8-bb55-16b9a081b5f5" providerId="ADAL" clId="{886C202E-01B8-4A01-BE70-286A520FF962}" dt="2026-07-21T14:07:13.328" v="26"/>
        <pc:sldMkLst>
          <pc:docMk/>
          <pc:sldMk cId="0" sldId="256"/>
        </pc:sldMkLst>
        <pc:picChg chg="add">
          <ac:chgData name="Salma RAMMOUZ" userId="f2f4d278-cdca-42a8-bb55-16b9a081b5f5" providerId="ADAL" clId="{886C202E-01B8-4A01-BE70-286A520FF962}" dt="2026-07-21T14:07:13.328" v="26"/>
          <ac:picMkLst>
            <pc:docMk/>
            <pc:sldMk cId="0" sldId="256"/>
            <ac:picMk id="4" creationId="{A90F795B-95C0-9B25-BD8B-8A48E413C34B}"/>
          </ac:picMkLst>
        </pc:picChg>
      </pc:sldChg>
      <pc:sldChg chg="modSp">
        <pc:chgData name="Salma RAMMOUZ" userId="f2f4d278-cdca-42a8-bb55-16b9a081b5f5" providerId="ADAL" clId="{886C202E-01B8-4A01-BE70-286A520FF962}" dt="2026-07-21T15:31:38.527" v="49" actId="1367"/>
        <pc:sldMkLst>
          <pc:docMk/>
          <pc:sldMk cId="0" sldId="257"/>
        </pc:sldMkLst>
        <pc:picChg chg="mod">
          <ac:chgData name="Salma RAMMOUZ" userId="f2f4d278-cdca-42a8-bb55-16b9a081b5f5" providerId="ADAL" clId="{886C202E-01B8-4A01-BE70-286A520FF962}" dt="2026-07-21T15:31:38.527" v="49" actId="1367"/>
          <ac:picMkLst>
            <pc:docMk/>
            <pc:sldMk cId="0" sldId="257"/>
            <ac:picMk id="2" creationId="{00000000-0000-0000-0000-000000000000}"/>
          </ac:picMkLst>
        </pc:picChg>
      </pc:sldChg>
      <pc:sldChg chg="ord">
        <pc:chgData name="Salma RAMMOUZ" userId="f2f4d278-cdca-42a8-bb55-16b9a081b5f5" providerId="ADAL" clId="{886C202E-01B8-4A01-BE70-286A520FF962}" dt="2026-07-21T13:35:06.924" v="5"/>
        <pc:sldMkLst>
          <pc:docMk/>
          <pc:sldMk cId="0" sldId="258"/>
        </pc:sldMkLst>
      </pc:sldChg>
      <pc:sldChg chg="modSp ord">
        <pc:chgData name="Salma RAMMOUZ" userId="f2f4d278-cdca-42a8-bb55-16b9a081b5f5" providerId="ADAL" clId="{886C202E-01B8-4A01-BE70-286A520FF962}" dt="2026-07-21T14:43:00.047" v="41"/>
        <pc:sldMkLst>
          <pc:docMk/>
          <pc:sldMk cId="0" sldId="259"/>
        </pc:sldMkLst>
        <pc:picChg chg="mod">
          <ac:chgData name="Salma RAMMOUZ" userId="f2f4d278-cdca-42a8-bb55-16b9a081b5f5" providerId="ADAL" clId="{886C202E-01B8-4A01-BE70-286A520FF962}" dt="2026-07-21T14:43:00.047" v="41"/>
          <ac:picMkLst>
            <pc:docMk/>
            <pc:sldMk cId="0" sldId="259"/>
            <ac:picMk id="14" creationId="{00000000-0000-0000-0000-000000000000}"/>
          </ac:picMkLst>
        </pc:picChg>
        <pc:picChg chg="mod">
          <ac:chgData name="Salma RAMMOUZ" userId="f2f4d278-cdca-42a8-bb55-16b9a081b5f5" providerId="ADAL" clId="{886C202E-01B8-4A01-BE70-286A520FF962}" dt="2026-07-21T08:43:59.876" v="0"/>
          <ac:picMkLst>
            <pc:docMk/>
            <pc:sldMk cId="0" sldId="259"/>
            <ac:picMk id="28" creationId="{81483A19-0D9A-E7DA-6BEA-94629BDA41ED}"/>
          </ac:picMkLst>
        </pc:picChg>
      </pc:sldChg>
      <pc:sldChg chg="modSp ord">
        <pc:chgData name="Salma RAMMOUZ" userId="f2f4d278-cdca-42a8-bb55-16b9a081b5f5" providerId="ADAL" clId="{886C202E-01B8-4A01-BE70-286A520FF962}" dt="2026-07-21T15:32:05.459" v="50" actId="1367"/>
        <pc:sldMkLst>
          <pc:docMk/>
          <pc:sldMk cId="0" sldId="260"/>
        </pc:sldMkLst>
        <pc:picChg chg="mod">
          <ac:chgData name="Salma RAMMOUZ" userId="f2f4d278-cdca-42a8-bb55-16b9a081b5f5" providerId="ADAL" clId="{886C202E-01B8-4A01-BE70-286A520FF962}" dt="2026-07-21T15:32:05.459" v="50" actId="1367"/>
          <ac:picMkLst>
            <pc:docMk/>
            <pc:sldMk cId="0" sldId="260"/>
            <ac:picMk id="2" creationId="{00000000-0000-0000-0000-000000000000}"/>
          </ac:picMkLst>
        </pc:picChg>
      </pc:sldChg>
      <pc:sldChg chg="ord">
        <pc:chgData name="Salma RAMMOUZ" userId="f2f4d278-cdca-42a8-bb55-16b9a081b5f5" providerId="ADAL" clId="{886C202E-01B8-4A01-BE70-286A520FF962}" dt="2026-07-21T13:40:42.580" v="8"/>
        <pc:sldMkLst>
          <pc:docMk/>
          <pc:sldMk cId="0" sldId="261"/>
        </pc:sldMkLst>
      </pc:sldChg>
      <pc:sldChg chg="modSp ord">
        <pc:chgData name="Salma RAMMOUZ" userId="f2f4d278-cdca-42a8-bb55-16b9a081b5f5" providerId="ADAL" clId="{886C202E-01B8-4A01-BE70-286A520FF962}" dt="2026-07-21T16:42:08.052" v="59"/>
        <pc:sldMkLst>
          <pc:docMk/>
          <pc:sldMk cId="0" sldId="262"/>
        </pc:sldMkLst>
        <pc:picChg chg="mod">
          <ac:chgData name="Salma RAMMOUZ" userId="f2f4d278-cdca-42a8-bb55-16b9a081b5f5" providerId="ADAL" clId="{886C202E-01B8-4A01-BE70-286A520FF962}" dt="2026-07-21T16:42:08.052" v="59"/>
          <ac:picMkLst>
            <pc:docMk/>
            <pc:sldMk cId="0" sldId="262"/>
            <ac:picMk id="2" creationId="{00000000-0000-0000-0000-000000000000}"/>
          </ac:picMkLst>
        </pc:picChg>
      </pc:sldChg>
      <pc:sldChg chg="ord">
        <pc:chgData name="Salma RAMMOUZ" userId="f2f4d278-cdca-42a8-bb55-16b9a081b5f5" providerId="ADAL" clId="{886C202E-01B8-4A01-BE70-286A520FF962}" dt="2026-07-21T13:41:39.843" v="10"/>
        <pc:sldMkLst>
          <pc:docMk/>
          <pc:sldMk cId="0" sldId="263"/>
        </pc:sldMkLst>
      </pc:sldChg>
      <pc:sldChg chg="modSp ord">
        <pc:chgData name="Salma RAMMOUZ" userId="f2f4d278-cdca-42a8-bb55-16b9a081b5f5" providerId="ADAL" clId="{886C202E-01B8-4A01-BE70-286A520FF962}" dt="2026-07-21T15:05:34.625" v="47"/>
        <pc:sldMkLst>
          <pc:docMk/>
          <pc:sldMk cId="0" sldId="264"/>
        </pc:sldMkLst>
        <pc:picChg chg="mod">
          <ac:chgData name="Salma RAMMOUZ" userId="f2f4d278-cdca-42a8-bb55-16b9a081b5f5" providerId="ADAL" clId="{886C202E-01B8-4A01-BE70-286A520FF962}" dt="2026-07-21T15:05:34.625" v="47"/>
          <ac:picMkLst>
            <pc:docMk/>
            <pc:sldMk cId="0" sldId="264"/>
            <ac:picMk id="14" creationId="{00000000-0000-0000-0000-000000000000}"/>
          </ac:picMkLst>
        </pc:picChg>
        <pc:picChg chg="mod">
          <ac:chgData name="Salma RAMMOUZ" userId="f2f4d278-cdca-42a8-bb55-16b9a081b5f5" providerId="ADAL" clId="{886C202E-01B8-4A01-BE70-286A520FF962}" dt="2026-07-21T15:05:34.625" v="47"/>
          <ac:picMkLst>
            <pc:docMk/>
            <pc:sldMk cId="0" sldId="264"/>
            <ac:picMk id="15" creationId="{00000000-0000-0000-0000-000000000000}"/>
          </ac:picMkLst>
        </pc:picChg>
        <pc:picChg chg="mod">
          <ac:chgData name="Salma RAMMOUZ" userId="f2f4d278-cdca-42a8-bb55-16b9a081b5f5" providerId="ADAL" clId="{886C202E-01B8-4A01-BE70-286A520FF962}" dt="2026-07-21T15:05:34.625" v="47"/>
          <ac:picMkLst>
            <pc:docMk/>
            <pc:sldMk cId="0" sldId="264"/>
            <ac:picMk id="16" creationId="{00000000-0000-0000-0000-000000000000}"/>
          </ac:picMkLst>
        </pc:picChg>
      </pc:sldChg>
      <pc:sldChg chg="ord">
        <pc:chgData name="Salma RAMMOUZ" userId="f2f4d278-cdca-42a8-bb55-16b9a081b5f5" providerId="ADAL" clId="{886C202E-01B8-4A01-BE70-286A520FF962}" dt="2026-07-21T13:43:09.153" v="11"/>
        <pc:sldMkLst>
          <pc:docMk/>
          <pc:sldMk cId="0" sldId="265"/>
        </pc:sldMkLst>
      </pc:sldChg>
      <pc:sldChg chg="ord">
        <pc:chgData name="Salma RAMMOUZ" userId="f2f4d278-cdca-42a8-bb55-16b9a081b5f5" providerId="ADAL" clId="{886C202E-01B8-4A01-BE70-286A520FF962}" dt="2026-07-21T13:43:09.153" v="11"/>
        <pc:sldMkLst>
          <pc:docMk/>
          <pc:sldMk cId="0" sldId="266"/>
        </pc:sldMkLst>
      </pc:sldChg>
      <pc:sldChg chg="modSp ord">
        <pc:chgData name="Salma RAMMOUZ" userId="f2f4d278-cdca-42a8-bb55-16b9a081b5f5" providerId="ADAL" clId="{886C202E-01B8-4A01-BE70-286A520FF962}" dt="2026-07-21T15:33:05.344" v="51"/>
        <pc:sldMkLst>
          <pc:docMk/>
          <pc:sldMk cId="0" sldId="267"/>
        </pc:sldMkLst>
        <pc:picChg chg="mod">
          <ac:chgData name="Salma RAMMOUZ" userId="f2f4d278-cdca-42a8-bb55-16b9a081b5f5" providerId="ADAL" clId="{886C202E-01B8-4A01-BE70-286A520FF962}" dt="2026-07-21T15:33:05.344" v="51"/>
          <ac:picMkLst>
            <pc:docMk/>
            <pc:sldMk cId="0" sldId="267"/>
            <ac:picMk id="2" creationId="{00000000-0000-0000-0000-000000000000}"/>
          </ac:picMkLst>
        </pc:picChg>
      </pc:sldChg>
      <pc:sldChg chg="ord">
        <pc:chgData name="Salma RAMMOUZ" userId="f2f4d278-cdca-42a8-bb55-16b9a081b5f5" providerId="ADAL" clId="{886C202E-01B8-4A01-BE70-286A520FF962}" dt="2026-07-21T13:46:59.319" v="16"/>
        <pc:sldMkLst>
          <pc:docMk/>
          <pc:sldMk cId="0" sldId="268"/>
        </pc:sldMkLst>
      </pc:sldChg>
      <pc:sldChg chg="modSp ord">
        <pc:chgData name="Salma RAMMOUZ" userId="f2f4d278-cdca-42a8-bb55-16b9a081b5f5" providerId="ADAL" clId="{886C202E-01B8-4A01-BE70-286A520FF962}" dt="2026-07-21T15:33:35.351" v="53"/>
        <pc:sldMkLst>
          <pc:docMk/>
          <pc:sldMk cId="0" sldId="272"/>
        </pc:sldMkLst>
        <pc:picChg chg="mod">
          <ac:chgData name="Salma RAMMOUZ" userId="f2f4d278-cdca-42a8-bb55-16b9a081b5f5" providerId="ADAL" clId="{886C202E-01B8-4A01-BE70-286A520FF962}" dt="2026-07-21T15:33:35.351" v="53"/>
          <ac:picMkLst>
            <pc:docMk/>
            <pc:sldMk cId="0" sldId="272"/>
            <ac:picMk id="2" creationId="{00000000-0000-0000-0000-000000000000}"/>
          </ac:picMkLst>
        </pc:picChg>
      </pc:sldChg>
      <pc:sldChg chg="addSp modSp ord">
        <pc:chgData name="Salma RAMMOUZ" userId="f2f4d278-cdca-42a8-bb55-16b9a081b5f5" providerId="ADAL" clId="{886C202E-01B8-4A01-BE70-286A520FF962}" dt="2026-07-21T13:51:26.643" v="24" actId="571"/>
        <pc:sldMkLst>
          <pc:docMk/>
          <pc:sldMk cId="0" sldId="273"/>
        </pc:sldMkLst>
        <pc:spChg chg="add mod">
          <ac:chgData name="Salma RAMMOUZ" userId="f2f4d278-cdca-42a8-bb55-16b9a081b5f5" providerId="ADAL" clId="{886C202E-01B8-4A01-BE70-286A520FF962}" dt="2026-07-21T13:51:26.643" v="24" actId="571"/>
          <ac:spMkLst>
            <pc:docMk/>
            <pc:sldMk cId="0" sldId="273"/>
            <ac:spMk id="31" creationId="{4F246B48-53BC-1086-FECC-3126F49AD99F}"/>
          </ac:spMkLst>
        </pc:spChg>
        <pc:spChg chg="add mod">
          <ac:chgData name="Salma RAMMOUZ" userId="f2f4d278-cdca-42a8-bb55-16b9a081b5f5" providerId="ADAL" clId="{886C202E-01B8-4A01-BE70-286A520FF962}" dt="2026-07-21T13:51:26.643" v="24" actId="571"/>
          <ac:spMkLst>
            <pc:docMk/>
            <pc:sldMk cId="0" sldId="273"/>
            <ac:spMk id="32" creationId="{C6D2DC43-04C7-C3C6-DE62-814B9A27E268}"/>
          </ac:spMkLst>
        </pc:spChg>
        <pc:picChg chg="add mod">
          <ac:chgData name="Salma RAMMOUZ" userId="f2f4d278-cdca-42a8-bb55-16b9a081b5f5" providerId="ADAL" clId="{886C202E-01B8-4A01-BE70-286A520FF962}" dt="2026-07-21T13:51:26.643" v="24" actId="571"/>
          <ac:picMkLst>
            <pc:docMk/>
            <pc:sldMk cId="0" sldId="273"/>
            <ac:picMk id="33" creationId="{0988A5BA-EAB8-C7C2-1254-0BC03CD402E8}"/>
          </ac:picMkLst>
        </pc:picChg>
      </pc:sldChg>
      <pc:sldChg chg="modSp ord">
        <pc:chgData name="Salma RAMMOUZ" userId="f2f4d278-cdca-42a8-bb55-16b9a081b5f5" providerId="ADAL" clId="{886C202E-01B8-4A01-BE70-286A520FF962}" dt="2026-07-21T15:33:44.803" v="54"/>
        <pc:sldMkLst>
          <pc:docMk/>
          <pc:sldMk cId="0" sldId="274"/>
        </pc:sldMkLst>
        <pc:picChg chg="mod">
          <ac:chgData name="Salma RAMMOUZ" userId="f2f4d278-cdca-42a8-bb55-16b9a081b5f5" providerId="ADAL" clId="{886C202E-01B8-4A01-BE70-286A520FF962}" dt="2026-07-21T15:33:44.803" v="54"/>
          <ac:picMkLst>
            <pc:docMk/>
            <pc:sldMk cId="0" sldId="274"/>
            <ac:picMk id="2" creationId="{00000000-0000-0000-0000-000000000000}"/>
          </ac:picMkLst>
        </pc:picChg>
      </pc:sldChg>
      <pc:sldChg chg="modSp ord">
        <pc:chgData name="Salma RAMMOUZ" userId="f2f4d278-cdca-42a8-bb55-16b9a081b5f5" providerId="ADAL" clId="{886C202E-01B8-4A01-BE70-286A520FF962}" dt="2026-07-21T14:53:42.937" v="46"/>
        <pc:sldMkLst>
          <pc:docMk/>
          <pc:sldMk cId="0" sldId="275"/>
        </pc:sldMkLst>
        <pc:picChg chg="mod">
          <ac:chgData name="Salma RAMMOUZ" userId="f2f4d278-cdca-42a8-bb55-16b9a081b5f5" providerId="ADAL" clId="{886C202E-01B8-4A01-BE70-286A520FF962}" dt="2026-07-21T14:53:42.937" v="46"/>
          <ac:picMkLst>
            <pc:docMk/>
            <pc:sldMk cId="0" sldId="275"/>
            <ac:picMk id="14" creationId="{00000000-0000-0000-0000-000000000000}"/>
          </ac:picMkLst>
        </pc:picChg>
        <pc:picChg chg="mod">
          <ac:chgData name="Salma RAMMOUZ" userId="f2f4d278-cdca-42a8-bb55-16b9a081b5f5" providerId="ADAL" clId="{886C202E-01B8-4A01-BE70-286A520FF962}" dt="2026-07-21T14:53:42.937" v="46"/>
          <ac:picMkLst>
            <pc:docMk/>
            <pc:sldMk cId="0" sldId="275"/>
            <ac:picMk id="15" creationId="{00000000-0000-0000-0000-000000000000}"/>
          </ac:picMkLst>
        </pc:picChg>
        <pc:picChg chg="mod">
          <ac:chgData name="Salma RAMMOUZ" userId="f2f4d278-cdca-42a8-bb55-16b9a081b5f5" providerId="ADAL" clId="{886C202E-01B8-4A01-BE70-286A520FF962}" dt="2026-07-21T14:53:42.937" v="46"/>
          <ac:picMkLst>
            <pc:docMk/>
            <pc:sldMk cId="0" sldId="275"/>
            <ac:picMk id="16" creationId="{00000000-0000-0000-0000-000000000000}"/>
          </ac:picMkLst>
        </pc:picChg>
      </pc:sldChg>
      <pc:sldChg chg="modSp add ord">
        <pc:chgData name="Salma RAMMOUZ" userId="f2f4d278-cdca-42a8-bb55-16b9a081b5f5" providerId="ADAL" clId="{886C202E-01B8-4A01-BE70-286A520FF962}" dt="2026-07-21T15:13:01.273" v="48"/>
        <pc:sldMkLst>
          <pc:docMk/>
          <pc:sldMk cId="0" sldId="292"/>
        </pc:sldMkLst>
        <pc:picChg chg="mod">
          <ac:chgData name="Salma RAMMOUZ" userId="f2f4d278-cdca-42a8-bb55-16b9a081b5f5" providerId="ADAL" clId="{886C202E-01B8-4A01-BE70-286A520FF962}" dt="2026-07-21T15:13:01.273" v="48"/>
          <ac:picMkLst>
            <pc:docMk/>
            <pc:sldMk cId="0" sldId="292"/>
            <ac:picMk id="23" creationId="{00000000-0000-0000-0000-000000000000}"/>
          </ac:picMkLst>
        </pc:picChg>
        <pc:picChg chg="mod">
          <ac:chgData name="Salma RAMMOUZ" userId="f2f4d278-cdca-42a8-bb55-16b9a081b5f5" providerId="ADAL" clId="{886C202E-01B8-4A01-BE70-286A520FF962}" dt="2026-07-21T15:13:01.273" v="48"/>
          <ac:picMkLst>
            <pc:docMk/>
            <pc:sldMk cId="0" sldId="292"/>
            <ac:picMk id="24" creationId="{00000000-0000-0000-0000-000000000000}"/>
          </ac:picMkLst>
        </pc:picChg>
        <pc:picChg chg="mod">
          <ac:chgData name="Salma RAMMOUZ" userId="f2f4d278-cdca-42a8-bb55-16b9a081b5f5" providerId="ADAL" clId="{886C202E-01B8-4A01-BE70-286A520FF962}" dt="2026-07-21T15:13:01.273" v="48"/>
          <ac:picMkLst>
            <pc:docMk/>
            <pc:sldMk cId="0" sldId="292"/>
            <ac:picMk id="25" creationId="{00000000-0000-0000-0000-000000000000}"/>
          </ac:picMkLst>
        </pc:picChg>
        <pc:picChg chg="mod">
          <ac:chgData name="Salma RAMMOUZ" userId="f2f4d278-cdca-42a8-bb55-16b9a081b5f5" providerId="ADAL" clId="{886C202E-01B8-4A01-BE70-286A520FF962}" dt="2026-07-21T15:13:01.273" v="48"/>
          <ac:picMkLst>
            <pc:docMk/>
            <pc:sldMk cId="0" sldId="292"/>
            <ac:picMk id="26" creationId="{00000000-0000-0000-0000-000000000000}"/>
          </ac:picMkLst>
        </pc:picChg>
      </pc:sldChg>
      <pc:sldChg chg="addSp modSp add ord">
        <pc:chgData name="Salma RAMMOUZ" userId="f2f4d278-cdca-42a8-bb55-16b9a081b5f5" providerId="ADAL" clId="{886C202E-01B8-4A01-BE70-286A520FF962}" dt="2026-07-21T14:38:01.299" v="40"/>
        <pc:sldMkLst>
          <pc:docMk/>
          <pc:sldMk cId="0" sldId="293"/>
        </pc:sldMkLst>
        <pc:spChg chg="mod">
          <ac:chgData name="Salma RAMMOUZ" userId="f2f4d278-cdca-42a8-bb55-16b9a081b5f5" providerId="ADAL" clId="{886C202E-01B8-4A01-BE70-286A520FF962}" dt="2026-07-21T14:25:09.548" v="39"/>
          <ac:spMkLst>
            <pc:docMk/>
            <pc:sldMk cId="0" sldId="293"/>
            <ac:spMk id="7" creationId="{00000000-0000-0000-0000-000000000000}"/>
          </ac:spMkLst>
        </pc:spChg>
        <pc:spChg chg="add mod">
          <ac:chgData name="Salma RAMMOUZ" userId="f2f4d278-cdca-42a8-bb55-16b9a081b5f5" providerId="ADAL" clId="{886C202E-01B8-4A01-BE70-286A520FF962}" dt="2026-07-21T14:25:04.310" v="37" actId="571"/>
          <ac:spMkLst>
            <pc:docMk/>
            <pc:sldMk cId="0" sldId="293"/>
            <ac:spMk id="26" creationId="{1071173D-B193-A3C0-41B4-64A42D25C0AE}"/>
          </ac:spMkLst>
        </pc:spChg>
        <pc:spChg chg="add mod">
          <ac:chgData name="Salma RAMMOUZ" userId="f2f4d278-cdca-42a8-bb55-16b9a081b5f5" providerId="ADAL" clId="{886C202E-01B8-4A01-BE70-286A520FF962}" dt="2026-07-21T14:25:04.310" v="37" actId="571"/>
          <ac:spMkLst>
            <pc:docMk/>
            <pc:sldMk cId="0" sldId="293"/>
            <ac:spMk id="27" creationId="{150F9AD7-0931-F6F2-FD8E-77F0FE08A770}"/>
          </ac:spMkLst>
        </pc:spChg>
        <pc:spChg chg="add mod">
          <ac:chgData name="Salma RAMMOUZ" userId="f2f4d278-cdca-42a8-bb55-16b9a081b5f5" providerId="ADAL" clId="{886C202E-01B8-4A01-BE70-286A520FF962}" dt="2026-07-21T14:25:04.310" v="37" actId="571"/>
          <ac:spMkLst>
            <pc:docMk/>
            <pc:sldMk cId="0" sldId="293"/>
            <ac:spMk id="28" creationId="{912628E2-379B-2879-D9AF-E17182FF1536}"/>
          </ac:spMkLst>
        </pc:spChg>
        <pc:spChg chg="add mod">
          <ac:chgData name="Salma RAMMOUZ" userId="f2f4d278-cdca-42a8-bb55-16b9a081b5f5" providerId="ADAL" clId="{886C202E-01B8-4A01-BE70-286A520FF962}" dt="2026-07-21T14:25:04.310" v="37" actId="571"/>
          <ac:spMkLst>
            <pc:docMk/>
            <pc:sldMk cId="0" sldId="293"/>
            <ac:spMk id="29" creationId="{6F432E1A-5CAE-466A-B48B-C5B5F700A596}"/>
          </ac:spMkLst>
        </pc:spChg>
      </pc:sldChg>
      <pc:sldChg chg="add">
        <pc:chgData name="Salma RAMMOUZ" userId="f2f4d278-cdca-42a8-bb55-16b9a081b5f5" providerId="ADAL" clId="{886C202E-01B8-4A01-BE70-286A520FF962}" dt="2026-07-21T13:20:09.901" v="1"/>
        <pc:sldMkLst>
          <pc:docMk/>
          <pc:sldMk cId="0" sldId="294"/>
        </pc:sldMkLst>
      </pc:sldChg>
      <pc:sldChg chg="add">
        <pc:chgData name="Salma RAMMOUZ" userId="f2f4d278-cdca-42a8-bb55-16b9a081b5f5" providerId="ADAL" clId="{886C202E-01B8-4A01-BE70-286A520FF962}" dt="2026-07-21T13:20:09.901" v="1"/>
        <pc:sldMkLst>
          <pc:docMk/>
          <pc:sldMk cId="0" sldId="295"/>
        </pc:sldMkLst>
      </pc:sldChg>
      <pc:sldChg chg="modSp add ord">
        <pc:chgData name="Salma RAMMOUZ" userId="f2f4d278-cdca-42a8-bb55-16b9a081b5f5" providerId="ADAL" clId="{886C202E-01B8-4A01-BE70-286A520FF962}" dt="2026-07-21T14:46:21.187" v="44"/>
        <pc:sldMkLst>
          <pc:docMk/>
          <pc:sldMk cId="0" sldId="296"/>
        </pc:sldMkLst>
        <pc:picChg chg="mod">
          <ac:chgData name="Salma RAMMOUZ" userId="f2f4d278-cdca-42a8-bb55-16b9a081b5f5" providerId="ADAL" clId="{886C202E-01B8-4A01-BE70-286A520FF962}" dt="2026-07-21T14:46:10.894" v="42"/>
          <ac:picMkLst>
            <pc:docMk/>
            <pc:sldMk cId="0" sldId="296"/>
            <ac:picMk id="18" creationId="{00000000-0000-0000-0000-000000000000}"/>
          </ac:picMkLst>
        </pc:picChg>
        <pc:picChg chg="mod">
          <ac:chgData name="Salma RAMMOUZ" userId="f2f4d278-cdca-42a8-bb55-16b9a081b5f5" providerId="ADAL" clId="{886C202E-01B8-4A01-BE70-286A520FF962}" dt="2026-07-21T14:46:16.366" v="43"/>
          <ac:picMkLst>
            <pc:docMk/>
            <pc:sldMk cId="0" sldId="296"/>
            <ac:picMk id="19" creationId="{00000000-0000-0000-0000-000000000000}"/>
          </ac:picMkLst>
        </pc:picChg>
        <pc:picChg chg="mod">
          <ac:chgData name="Salma RAMMOUZ" userId="f2f4d278-cdca-42a8-bb55-16b9a081b5f5" providerId="ADAL" clId="{886C202E-01B8-4A01-BE70-286A520FF962}" dt="2026-07-21T14:46:21.187" v="44"/>
          <ac:picMkLst>
            <pc:docMk/>
            <pc:sldMk cId="0" sldId="296"/>
            <ac:picMk id="20" creationId="{00000000-0000-0000-0000-000000000000}"/>
          </ac:picMkLst>
        </pc:picChg>
      </pc:sldChg>
      <pc:sldChg chg="add">
        <pc:chgData name="Salma RAMMOUZ" userId="f2f4d278-cdca-42a8-bb55-16b9a081b5f5" providerId="ADAL" clId="{886C202E-01B8-4A01-BE70-286A520FF962}" dt="2026-07-21T13:20:09.901" v="1"/>
        <pc:sldMkLst>
          <pc:docMk/>
          <pc:sldMk cId="0" sldId="297"/>
        </pc:sldMkLst>
      </pc:sldChg>
      <pc:sldChg chg="add ord">
        <pc:chgData name="Salma RAMMOUZ" userId="f2f4d278-cdca-42a8-bb55-16b9a081b5f5" providerId="ADAL" clId="{886C202E-01B8-4A01-BE70-286A520FF962}" dt="2026-07-21T13:45:33.308" v="14"/>
        <pc:sldMkLst>
          <pc:docMk/>
          <pc:sldMk cId="0" sldId="298"/>
        </pc:sldMkLst>
      </pc:sldChg>
      <pc:sldChg chg="add ord">
        <pc:chgData name="Salma RAMMOUZ" userId="f2f4d278-cdca-42a8-bb55-16b9a081b5f5" providerId="ADAL" clId="{886C202E-01B8-4A01-BE70-286A520FF962}" dt="2026-07-21T13:47:31.311" v="18"/>
        <pc:sldMkLst>
          <pc:docMk/>
          <pc:sldMk cId="0" sldId="299"/>
        </pc:sldMkLst>
      </pc:sldChg>
      <pc:sldChg chg="modSp add">
        <pc:chgData name="Salma RAMMOUZ" userId="f2f4d278-cdca-42a8-bb55-16b9a081b5f5" providerId="ADAL" clId="{886C202E-01B8-4A01-BE70-286A520FF962}" dt="2026-07-21T14:52:43.707" v="45"/>
        <pc:sldMkLst>
          <pc:docMk/>
          <pc:sldMk cId="0" sldId="300"/>
        </pc:sldMkLst>
        <pc:picChg chg="mod">
          <ac:chgData name="Salma RAMMOUZ" userId="f2f4d278-cdca-42a8-bb55-16b9a081b5f5" providerId="ADAL" clId="{886C202E-01B8-4A01-BE70-286A520FF962}" dt="2026-07-21T14:52:43.707" v="45"/>
          <ac:picMkLst>
            <pc:docMk/>
            <pc:sldMk cId="0" sldId="300"/>
            <ac:picMk id="18" creationId="{00000000-0000-0000-0000-000000000000}"/>
          </ac:picMkLst>
        </pc:picChg>
        <pc:picChg chg="mod">
          <ac:chgData name="Salma RAMMOUZ" userId="f2f4d278-cdca-42a8-bb55-16b9a081b5f5" providerId="ADAL" clId="{886C202E-01B8-4A01-BE70-286A520FF962}" dt="2026-07-21T14:52:43.707" v="45"/>
          <ac:picMkLst>
            <pc:docMk/>
            <pc:sldMk cId="0" sldId="300"/>
            <ac:picMk id="19" creationId="{00000000-0000-0000-0000-000000000000}"/>
          </ac:picMkLst>
        </pc:picChg>
        <pc:picChg chg="mod">
          <ac:chgData name="Salma RAMMOUZ" userId="f2f4d278-cdca-42a8-bb55-16b9a081b5f5" providerId="ADAL" clId="{886C202E-01B8-4A01-BE70-286A520FF962}" dt="2026-07-21T14:52:43.707" v="45"/>
          <ac:picMkLst>
            <pc:docMk/>
            <pc:sldMk cId="0" sldId="300"/>
            <ac:picMk id="20" creationId="{00000000-0000-0000-0000-000000000000}"/>
          </ac:picMkLst>
        </pc:picChg>
      </pc:sldChg>
      <pc:sldChg chg="add">
        <pc:chgData name="Salma RAMMOUZ" userId="f2f4d278-cdca-42a8-bb55-16b9a081b5f5" providerId="ADAL" clId="{886C202E-01B8-4A01-BE70-286A520FF962}" dt="2026-07-21T13:20:09.901" v="1"/>
        <pc:sldMkLst>
          <pc:docMk/>
          <pc:sldMk cId="0" sldId="301"/>
        </pc:sldMkLst>
      </pc:sldChg>
      <pc:sldChg chg="add ord">
        <pc:chgData name="Salma RAMMOUZ" userId="f2f4d278-cdca-42a8-bb55-16b9a081b5f5" providerId="ADAL" clId="{886C202E-01B8-4A01-BE70-286A520FF962}" dt="2026-07-21T13:29:57.890" v="3"/>
        <pc:sldMkLst>
          <pc:docMk/>
          <pc:sldMk cId="0" sldId="302"/>
        </pc:sldMkLst>
      </pc:sldChg>
      <pc:sldChg chg="modSp add">
        <pc:chgData name="Salma RAMMOUZ" userId="f2f4d278-cdca-42a8-bb55-16b9a081b5f5" providerId="ADAL" clId="{886C202E-01B8-4A01-BE70-286A520FF962}" dt="2026-07-21T15:33:10.798" v="52"/>
        <pc:sldMkLst>
          <pc:docMk/>
          <pc:sldMk cId="3433516239" sldId="304"/>
        </pc:sldMkLst>
        <pc:picChg chg="mod">
          <ac:chgData name="Salma RAMMOUZ" userId="f2f4d278-cdca-42a8-bb55-16b9a081b5f5" providerId="ADAL" clId="{886C202E-01B8-4A01-BE70-286A520FF962}" dt="2026-07-21T15:33:10.798" v="52"/>
          <ac:picMkLst>
            <pc:docMk/>
            <pc:sldMk cId="3433516239" sldId="304"/>
            <ac:picMk id="2" creationId="{FEB474DE-AEE9-760E-CA85-0950F4781AFF}"/>
          </ac:picMkLst>
        </pc:picChg>
      </pc:sldChg>
      <pc:sldChg chg="add">
        <pc:chgData name="Salma RAMMOUZ" userId="f2f4d278-cdca-42a8-bb55-16b9a081b5f5" providerId="ADAL" clId="{886C202E-01B8-4A01-BE70-286A520FF962}" dt="2026-07-21T13:47:21.293" v="17"/>
        <pc:sldMkLst>
          <pc:docMk/>
          <pc:sldMk cId="3968268352" sldId="305"/>
        </pc:sldMkLst>
      </pc:sldChg>
      <pc:sldChg chg="add">
        <pc:chgData name="Salma RAMMOUZ" userId="f2f4d278-cdca-42a8-bb55-16b9a081b5f5" providerId="ADAL" clId="{886C202E-01B8-4A01-BE70-286A520FF962}" dt="2026-07-21T13:47:21.293" v="17"/>
        <pc:sldMkLst>
          <pc:docMk/>
          <pc:sldMk cId="3842052266" sldId="306"/>
        </pc:sldMkLst>
      </pc:sldChg>
      <pc:sldChg chg="addSp modSp add">
        <pc:chgData name="Salma RAMMOUZ" userId="f2f4d278-cdca-42a8-bb55-16b9a081b5f5" providerId="ADAL" clId="{886C202E-01B8-4A01-BE70-286A520FF962}" dt="2026-07-21T14:17:11.353" v="35"/>
        <pc:sldMkLst>
          <pc:docMk/>
          <pc:sldMk cId="0" sldId="307"/>
        </pc:sldMkLst>
        <pc:spChg chg="mod">
          <ac:chgData name="Salma RAMMOUZ" userId="f2f4d278-cdca-42a8-bb55-16b9a081b5f5" providerId="ADAL" clId="{886C202E-01B8-4A01-BE70-286A520FF962}" dt="2026-07-21T14:15:28.935" v="28" actId="164"/>
          <ac:spMkLst>
            <pc:docMk/>
            <pc:sldMk cId="0" sldId="307"/>
            <ac:spMk id="86" creationId="{32D03D79-BB88-8C62-CAF3-1808B1C0DB0F}"/>
          </ac:spMkLst>
        </pc:spChg>
        <pc:spChg chg="mod">
          <ac:chgData name="Salma RAMMOUZ" userId="f2f4d278-cdca-42a8-bb55-16b9a081b5f5" providerId="ADAL" clId="{886C202E-01B8-4A01-BE70-286A520FF962}" dt="2026-07-21T14:15:31.582" v="29"/>
          <ac:spMkLst>
            <pc:docMk/>
            <pc:sldMk cId="0" sldId="307"/>
            <ac:spMk id="89" creationId="{B5FDDBEC-57B3-CBB4-01A9-DABEC7B96CC6}"/>
          </ac:spMkLst>
        </pc:spChg>
        <pc:spChg chg="mod">
          <ac:chgData name="Salma RAMMOUZ" userId="f2f4d278-cdca-42a8-bb55-16b9a081b5f5" providerId="ADAL" clId="{886C202E-01B8-4A01-BE70-286A520FF962}" dt="2026-07-21T14:16:02.292" v="30"/>
          <ac:spMkLst>
            <pc:docMk/>
            <pc:sldMk cId="0" sldId="307"/>
            <ac:spMk id="92" creationId="{F4228E08-95A9-A674-3CA8-ACB356C0BB22}"/>
          </ac:spMkLst>
        </pc:spChg>
        <pc:spChg chg="mod">
          <ac:chgData name="Salma RAMMOUZ" userId="f2f4d278-cdca-42a8-bb55-16b9a081b5f5" providerId="ADAL" clId="{886C202E-01B8-4A01-BE70-286A520FF962}" dt="2026-07-21T14:16:34.203" v="31"/>
          <ac:spMkLst>
            <pc:docMk/>
            <pc:sldMk cId="0" sldId="307"/>
            <ac:spMk id="95" creationId="{BF58D1DA-4080-452D-597B-99DA80CA88EE}"/>
          </ac:spMkLst>
        </pc:spChg>
        <pc:spChg chg="mod">
          <ac:chgData name="Salma RAMMOUZ" userId="f2f4d278-cdca-42a8-bb55-16b9a081b5f5" providerId="ADAL" clId="{886C202E-01B8-4A01-BE70-286A520FF962}" dt="2026-07-21T14:16:49.924" v="32"/>
          <ac:spMkLst>
            <pc:docMk/>
            <pc:sldMk cId="0" sldId="307"/>
            <ac:spMk id="98" creationId="{81B67CE7-7A11-55C6-5543-ACC062C56B48}"/>
          </ac:spMkLst>
        </pc:spChg>
        <pc:spChg chg="mod">
          <ac:chgData name="Salma RAMMOUZ" userId="f2f4d278-cdca-42a8-bb55-16b9a081b5f5" providerId="ADAL" clId="{886C202E-01B8-4A01-BE70-286A520FF962}" dt="2026-07-21T14:16:59.323" v="33"/>
          <ac:spMkLst>
            <pc:docMk/>
            <pc:sldMk cId="0" sldId="307"/>
            <ac:spMk id="101" creationId="{42E4CA63-0E50-DDCC-779B-65973E8F542E}"/>
          </ac:spMkLst>
        </pc:spChg>
        <pc:spChg chg="mod">
          <ac:chgData name="Salma RAMMOUZ" userId="f2f4d278-cdca-42a8-bb55-16b9a081b5f5" providerId="ADAL" clId="{886C202E-01B8-4A01-BE70-286A520FF962}" dt="2026-07-21T14:17:06.018" v="34"/>
          <ac:spMkLst>
            <pc:docMk/>
            <pc:sldMk cId="0" sldId="307"/>
            <ac:spMk id="104" creationId="{0153EBB0-B4C8-31CA-F4BA-89CEB1DF27E3}"/>
          </ac:spMkLst>
        </pc:spChg>
        <pc:spChg chg="mod">
          <ac:chgData name="Salma RAMMOUZ" userId="f2f4d278-cdca-42a8-bb55-16b9a081b5f5" providerId="ADAL" clId="{886C202E-01B8-4A01-BE70-286A520FF962}" dt="2026-07-21T14:17:11.353" v="35"/>
          <ac:spMkLst>
            <pc:docMk/>
            <pc:sldMk cId="0" sldId="307"/>
            <ac:spMk id="107" creationId="{8B9F2D85-A0F5-85DD-CF14-0B2039CF5B63}"/>
          </ac:spMkLst>
        </pc:spChg>
        <pc:grpChg chg="add mod">
          <ac:chgData name="Salma RAMMOUZ" userId="f2f4d278-cdca-42a8-bb55-16b9a081b5f5" providerId="ADAL" clId="{886C202E-01B8-4A01-BE70-286A520FF962}" dt="2026-07-21T14:15:28.935" v="28" actId="164"/>
          <ac:grpSpMkLst>
            <pc:docMk/>
            <pc:sldMk cId="0" sldId="307"/>
            <ac:grpSpMk id="87" creationId="{753B8CE7-7E0A-BAD7-94A8-F23544CAE49A}"/>
          </ac:grpSpMkLst>
        </pc:grpChg>
        <pc:grpChg chg="add mod">
          <ac:chgData name="Salma RAMMOUZ" userId="f2f4d278-cdca-42a8-bb55-16b9a081b5f5" providerId="ADAL" clId="{886C202E-01B8-4A01-BE70-286A520FF962}" dt="2026-07-21T14:15:31.582" v="29"/>
          <ac:grpSpMkLst>
            <pc:docMk/>
            <pc:sldMk cId="0" sldId="307"/>
            <ac:grpSpMk id="88" creationId="{3A275C58-D933-178B-5F13-852E96E9A418}"/>
          </ac:grpSpMkLst>
        </pc:grpChg>
        <pc:grpChg chg="add mod">
          <ac:chgData name="Salma RAMMOUZ" userId="f2f4d278-cdca-42a8-bb55-16b9a081b5f5" providerId="ADAL" clId="{886C202E-01B8-4A01-BE70-286A520FF962}" dt="2026-07-21T14:16:02.292" v="30"/>
          <ac:grpSpMkLst>
            <pc:docMk/>
            <pc:sldMk cId="0" sldId="307"/>
            <ac:grpSpMk id="91" creationId="{DE58AE61-276E-036F-ACC2-9954675FA3CF}"/>
          </ac:grpSpMkLst>
        </pc:grpChg>
        <pc:grpChg chg="add mod">
          <ac:chgData name="Salma RAMMOUZ" userId="f2f4d278-cdca-42a8-bb55-16b9a081b5f5" providerId="ADAL" clId="{886C202E-01B8-4A01-BE70-286A520FF962}" dt="2026-07-21T14:16:34.203" v="31"/>
          <ac:grpSpMkLst>
            <pc:docMk/>
            <pc:sldMk cId="0" sldId="307"/>
            <ac:grpSpMk id="94" creationId="{4D7CA227-0016-F923-8FE6-4C406A248C7E}"/>
          </ac:grpSpMkLst>
        </pc:grpChg>
        <pc:grpChg chg="add mod">
          <ac:chgData name="Salma RAMMOUZ" userId="f2f4d278-cdca-42a8-bb55-16b9a081b5f5" providerId="ADAL" clId="{886C202E-01B8-4A01-BE70-286A520FF962}" dt="2026-07-21T14:16:49.924" v="32"/>
          <ac:grpSpMkLst>
            <pc:docMk/>
            <pc:sldMk cId="0" sldId="307"/>
            <ac:grpSpMk id="97" creationId="{D92EDAE0-C597-8A01-66A1-1335E44D9583}"/>
          </ac:grpSpMkLst>
        </pc:grpChg>
        <pc:grpChg chg="add mod">
          <ac:chgData name="Salma RAMMOUZ" userId="f2f4d278-cdca-42a8-bb55-16b9a081b5f5" providerId="ADAL" clId="{886C202E-01B8-4A01-BE70-286A520FF962}" dt="2026-07-21T14:16:59.323" v="33"/>
          <ac:grpSpMkLst>
            <pc:docMk/>
            <pc:sldMk cId="0" sldId="307"/>
            <ac:grpSpMk id="100" creationId="{68166A24-080D-7635-FAE5-8A06EACEF737}"/>
          </ac:grpSpMkLst>
        </pc:grpChg>
        <pc:grpChg chg="add mod">
          <ac:chgData name="Salma RAMMOUZ" userId="f2f4d278-cdca-42a8-bb55-16b9a081b5f5" providerId="ADAL" clId="{886C202E-01B8-4A01-BE70-286A520FF962}" dt="2026-07-21T14:17:06.018" v="34"/>
          <ac:grpSpMkLst>
            <pc:docMk/>
            <pc:sldMk cId="0" sldId="307"/>
            <ac:grpSpMk id="103" creationId="{64EE46F5-19AC-80E0-7B2B-6BA9F9F36231}"/>
          </ac:grpSpMkLst>
        </pc:grpChg>
        <pc:grpChg chg="add mod">
          <ac:chgData name="Salma RAMMOUZ" userId="f2f4d278-cdca-42a8-bb55-16b9a081b5f5" providerId="ADAL" clId="{886C202E-01B8-4A01-BE70-286A520FF962}" dt="2026-07-21T14:17:11.353" v="35"/>
          <ac:grpSpMkLst>
            <pc:docMk/>
            <pc:sldMk cId="0" sldId="307"/>
            <ac:grpSpMk id="106" creationId="{44CBBB54-C496-0F6F-1FDA-7C1B99CB1CE1}"/>
          </ac:grpSpMkLst>
        </pc:grpChg>
        <pc:picChg chg="mod">
          <ac:chgData name="Salma RAMMOUZ" userId="f2f4d278-cdca-42a8-bb55-16b9a081b5f5" providerId="ADAL" clId="{886C202E-01B8-4A01-BE70-286A520FF962}" dt="2026-07-21T14:15:28.935" v="28" actId="164"/>
          <ac:picMkLst>
            <pc:docMk/>
            <pc:sldMk cId="0" sldId="307"/>
            <ac:picMk id="46" creationId="{00000000-0000-0000-0000-000000000000}"/>
          </ac:picMkLst>
        </pc:picChg>
        <pc:picChg chg="mod">
          <ac:chgData name="Salma RAMMOUZ" userId="f2f4d278-cdca-42a8-bb55-16b9a081b5f5" providerId="ADAL" clId="{886C202E-01B8-4A01-BE70-286A520FF962}" dt="2026-07-21T14:15:31.582" v="29"/>
          <ac:picMkLst>
            <pc:docMk/>
            <pc:sldMk cId="0" sldId="307"/>
            <ac:picMk id="90" creationId="{CCFEE87A-5F3E-A246-73E4-5EDBA61B38EE}"/>
          </ac:picMkLst>
        </pc:picChg>
        <pc:picChg chg="mod">
          <ac:chgData name="Salma RAMMOUZ" userId="f2f4d278-cdca-42a8-bb55-16b9a081b5f5" providerId="ADAL" clId="{886C202E-01B8-4A01-BE70-286A520FF962}" dt="2026-07-21T14:16:02.292" v="30"/>
          <ac:picMkLst>
            <pc:docMk/>
            <pc:sldMk cId="0" sldId="307"/>
            <ac:picMk id="93" creationId="{A45F2F55-5B98-96A0-3A9E-B7650F6AFEAA}"/>
          </ac:picMkLst>
        </pc:picChg>
        <pc:picChg chg="mod">
          <ac:chgData name="Salma RAMMOUZ" userId="f2f4d278-cdca-42a8-bb55-16b9a081b5f5" providerId="ADAL" clId="{886C202E-01B8-4A01-BE70-286A520FF962}" dt="2026-07-21T14:16:34.203" v="31"/>
          <ac:picMkLst>
            <pc:docMk/>
            <pc:sldMk cId="0" sldId="307"/>
            <ac:picMk id="96" creationId="{02C119E6-A781-9BE8-A8B3-B4FF45008F53}"/>
          </ac:picMkLst>
        </pc:picChg>
        <pc:picChg chg="mod">
          <ac:chgData name="Salma RAMMOUZ" userId="f2f4d278-cdca-42a8-bb55-16b9a081b5f5" providerId="ADAL" clId="{886C202E-01B8-4A01-BE70-286A520FF962}" dt="2026-07-21T14:16:49.924" v="32"/>
          <ac:picMkLst>
            <pc:docMk/>
            <pc:sldMk cId="0" sldId="307"/>
            <ac:picMk id="99" creationId="{0080C1D0-A579-C0D3-6AA2-6892C545CA04}"/>
          </ac:picMkLst>
        </pc:picChg>
        <pc:picChg chg="mod">
          <ac:chgData name="Salma RAMMOUZ" userId="f2f4d278-cdca-42a8-bb55-16b9a081b5f5" providerId="ADAL" clId="{886C202E-01B8-4A01-BE70-286A520FF962}" dt="2026-07-21T14:16:59.323" v="33"/>
          <ac:picMkLst>
            <pc:docMk/>
            <pc:sldMk cId="0" sldId="307"/>
            <ac:picMk id="102" creationId="{084FA643-5A74-D1A2-E5BB-9691E9FF1946}"/>
          </ac:picMkLst>
        </pc:picChg>
        <pc:picChg chg="mod">
          <ac:chgData name="Salma RAMMOUZ" userId="f2f4d278-cdca-42a8-bb55-16b9a081b5f5" providerId="ADAL" clId="{886C202E-01B8-4A01-BE70-286A520FF962}" dt="2026-07-21T14:17:06.018" v="34"/>
          <ac:picMkLst>
            <pc:docMk/>
            <pc:sldMk cId="0" sldId="307"/>
            <ac:picMk id="105" creationId="{F782E748-DCEB-AAFD-17E8-46CAD022745E}"/>
          </ac:picMkLst>
        </pc:picChg>
        <pc:picChg chg="mod">
          <ac:chgData name="Salma RAMMOUZ" userId="f2f4d278-cdca-42a8-bb55-16b9a081b5f5" providerId="ADAL" clId="{886C202E-01B8-4A01-BE70-286A520FF962}" dt="2026-07-21T14:17:11.353" v="35"/>
          <ac:picMkLst>
            <pc:docMk/>
            <pc:sldMk cId="0" sldId="307"/>
            <ac:picMk id="108" creationId="{06F00811-FEDC-2780-98FA-8EBE01E46590}"/>
          </ac:picMkLst>
        </pc:picChg>
      </pc:sldChg>
      <pc:sldChg chg="modSp add">
        <pc:chgData name="Salma RAMMOUZ" userId="f2f4d278-cdca-42a8-bb55-16b9a081b5f5" providerId="ADAL" clId="{886C202E-01B8-4A01-BE70-286A520FF962}" dt="2026-07-21T15:37:28.957" v="58"/>
        <pc:sldMkLst>
          <pc:docMk/>
          <pc:sldMk cId="0" sldId="308"/>
        </pc:sldMkLst>
        <pc:picChg chg="mod">
          <ac:chgData name="Salma RAMMOUZ" userId="f2f4d278-cdca-42a8-bb55-16b9a081b5f5" providerId="ADAL" clId="{886C202E-01B8-4A01-BE70-286A520FF962}" dt="2026-07-21T15:37:28.957" v="58"/>
          <ac:picMkLst>
            <pc:docMk/>
            <pc:sldMk cId="0" sldId="308"/>
            <ac:picMk id="38" creationId="{00000000-0000-0000-0000-000000000000}"/>
          </ac:picMkLst>
        </pc:picChg>
        <pc:picChg chg="mod">
          <ac:chgData name="Salma RAMMOUZ" userId="f2f4d278-cdca-42a8-bb55-16b9a081b5f5" providerId="ADAL" clId="{886C202E-01B8-4A01-BE70-286A520FF962}" dt="2026-07-21T15:37:24.388" v="57"/>
          <ac:picMkLst>
            <pc:docMk/>
            <pc:sldMk cId="0" sldId="308"/>
            <ac:picMk id="42" creationId="{00000000-0000-0000-0000-000000000000}"/>
          </ac:picMkLst>
        </pc:picChg>
      </pc:sldChg>
      <pc:sldChg chg="modSp add setBg">
        <pc:chgData name="Salma RAMMOUZ" userId="f2f4d278-cdca-42a8-bb55-16b9a081b5f5" providerId="ADAL" clId="{886C202E-01B8-4A01-BE70-286A520FF962}" dt="2026-07-21T17:08:32.998" v="66"/>
        <pc:sldMkLst>
          <pc:docMk/>
          <pc:sldMk cId="334871059" sldId="309"/>
        </pc:sldMkLst>
        <pc:spChg chg="mod">
          <ac:chgData name="Salma RAMMOUZ" userId="f2f4d278-cdca-42a8-bb55-16b9a081b5f5" providerId="ADAL" clId="{886C202E-01B8-4A01-BE70-286A520FF962}" dt="2026-07-21T17:06:57.663" v="64"/>
          <ac:spMkLst>
            <pc:docMk/>
            <pc:sldMk cId="334871059" sldId="309"/>
            <ac:spMk id="16" creationId="{B92EAC1D-29FF-1736-1AA4-9A96E5D38FE4}"/>
          </ac:spMkLst>
        </pc:spChg>
        <pc:spChg chg="mod">
          <ac:chgData name="Salma RAMMOUZ" userId="f2f4d278-cdca-42a8-bb55-16b9a081b5f5" providerId="ADAL" clId="{886C202E-01B8-4A01-BE70-286A520FF962}" dt="2026-07-21T17:05:50.400" v="62"/>
          <ac:spMkLst>
            <pc:docMk/>
            <pc:sldMk cId="334871059" sldId="309"/>
            <ac:spMk id="22" creationId="{81C3F117-3A3E-F1A0-734F-22122F06C763}"/>
          </ac:spMkLst>
        </pc:spChg>
        <pc:spChg chg="mod">
          <ac:chgData name="Salma RAMMOUZ" userId="f2f4d278-cdca-42a8-bb55-16b9a081b5f5" providerId="ADAL" clId="{886C202E-01B8-4A01-BE70-286A520FF962}" dt="2026-07-21T17:08:32.998" v="66"/>
          <ac:spMkLst>
            <pc:docMk/>
            <pc:sldMk cId="334871059" sldId="309"/>
            <ac:spMk id="39" creationId="{39E8198E-2C69-B0CD-B14E-DFBFCF4C4547}"/>
          </ac:spMkLst>
        </pc:spChg>
      </pc:sldChg>
      <pc:sldChg chg="add">
        <pc:chgData name="Salma RAMMOUZ" userId="f2f4d278-cdca-42a8-bb55-16b9a081b5f5" providerId="ADAL" clId="{886C202E-01B8-4A01-BE70-286A520FF962}" dt="2026-07-21T17:09:45.451" v="67"/>
        <pc:sldMkLst>
          <pc:docMk/>
          <pc:sldMk cId="3664507447" sldId="310"/>
        </pc:sldMkLst>
      </pc:sldChg>
      <pc:sldChg chg="modSp add">
        <pc:chgData name="Salma RAMMOUZ" userId="f2f4d278-cdca-42a8-bb55-16b9a081b5f5" providerId="ADAL" clId="{886C202E-01B8-4A01-BE70-286A520FF962}" dt="2026-07-21T17:12:28.071" v="69"/>
        <pc:sldMkLst>
          <pc:docMk/>
          <pc:sldMk cId="1847445234" sldId="311"/>
        </pc:sldMkLst>
        <pc:spChg chg="mod">
          <ac:chgData name="Salma RAMMOUZ" userId="f2f4d278-cdca-42a8-bb55-16b9a081b5f5" providerId="ADAL" clId="{886C202E-01B8-4A01-BE70-286A520FF962}" dt="2026-07-21T17:12:28.071" v="69"/>
          <ac:spMkLst>
            <pc:docMk/>
            <pc:sldMk cId="1847445234" sldId="311"/>
            <ac:spMk id="22" creationId="{C77740CF-7B22-5763-CBE0-8A8F135EF152}"/>
          </ac:spMkLst>
        </pc:spChg>
      </pc:sldChg>
      <pc:sldChg chg="add">
        <pc:chgData name="Salma RAMMOUZ" userId="f2f4d278-cdca-42a8-bb55-16b9a081b5f5" providerId="ADAL" clId="{886C202E-01B8-4A01-BE70-286A520FF962}" dt="2026-07-21T17:13:33.376" v="70"/>
        <pc:sldMkLst>
          <pc:docMk/>
          <pc:sldMk cId="2513480557" sldId="312"/>
        </pc:sldMkLst>
      </pc:sldChg>
      <pc:sldChg chg="add">
        <pc:chgData name="Salma RAMMOUZ" userId="f2f4d278-cdca-42a8-bb55-16b9a081b5f5" providerId="ADAL" clId="{886C202E-01B8-4A01-BE70-286A520FF962}" dt="2026-07-21T17:14:47.055" v="71"/>
        <pc:sldMkLst>
          <pc:docMk/>
          <pc:sldMk cId="2118225972" sldId="313"/>
        </pc:sldMkLst>
      </pc:sldChg>
      <pc:sldChg chg="add">
        <pc:chgData name="Salma RAMMOUZ" userId="f2f4d278-cdca-42a8-bb55-16b9a081b5f5" providerId="ADAL" clId="{886C202E-01B8-4A01-BE70-286A520FF962}" dt="2026-07-21T17:15:56.465" v="72"/>
        <pc:sldMkLst>
          <pc:docMk/>
          <pc:sldMk cId="3144431366" sldId="314"/>
        </pc:sldMkLst>
      </pc:sldChg>
      <pc:sldChg chg="add">
        <pc:chgData name="Salma RAMMOUZ" userId="f2f4d278-cdca-42a8-bb55-16b9a081b5f5" providerId="ADAL" clId="{886C202E-01B8-4A01-BE70-286A520FF962}" dt="2026-07-21T17:16:53.013" v="73"/>
        <pc:sldMkLst>
          <pc:docMk/>
          <pc:sldMk cId="3750279760" sldId="3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M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A6CE03-C3C1-47F7-BE33-B9352348756C}" type="datetimeFigureOut">
              <a:rPr lang="fr-MA" smtClean="0"/>
              <a:t>21/07/2026</a:t>
            </a:fld>
            <a:endParaRPr lang="fr-M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M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M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M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DF8E-3DAA-4BCD-B98D-E7CAB7A4102D}" type="slidenum">
              <a:rPr lang="fr-MA" smtClean="0"/>
              <a:t>‹N°›</a:t>
            </a:fld>
            <a:endParaRPr lang="fr-MA"/>
          </a:p>
        </p:txBody>
      </p:sp>
    </p:spTree>
    <p:extLst>
      <p:ext uri="{BB962C8B-B14F-4D97-AF65-F5344CB8AC3E}">
        <p14:creationId xmlns:p14="http://schemas.microsoft.com/office/powerpoint/2010/main" val="2146557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fr-M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234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022377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4000955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920129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319771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288745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421602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29946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3752720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338849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a:lstStyle/>
          <a:p>
            <a:endParaRPr lang="fr-MA"/>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21524664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1990634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422194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7/20/2026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7/20/2026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7/20/2026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7/20/2026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7/20/2026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7/20/2026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12180"/>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extLst>
      <p:ext uri="{BB962C8B-B14F-4D97-AF65-F5344CB8AC3E}">
        <p14:creationId xmlns:p14="http://schemas.microsoft.com/office/powerpoint/2010/main" val="4081950226"/>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jp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4.png"/><Relationship Id="rId4"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20.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71.png"/><Relationship Id="rId4" Type="http://schemas.openxmlformats.org/officeDocument/2006/relationships/image" Target="../media/image84.png"/></Relationships>
</file>

<file path=ppt/slides/_rels/slide1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4.png"/><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20.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10.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97.webp"/><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41.png"/><Relationship Id="rId4" Type="http://schemas.openxmlformats.org/officeDocument/2006/relationships/image" Target="../media/image98.png"/></Relationships>
</file>

<file path=ppt/slides/_rels/slide1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101.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20.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109.png"/><Relationship Id="rId7" Type="http://schemas.openxmlformats.org/officeDocument/2006/relationships/image" Target="../media/image113.png"/><Relationship Id="rId12" Type="http://schemas.openxmlformats.org/officeDocument/2006/relationships/image" Target="../media/image20.png"/><Relationship Id="rId2" Type="http://schemas.openxmlformats.org/officeDocument/2006/relationships/image" Target="../media/image108.png"/><Relationship Id="rId1" Type="http://schemas.openxmlformats.org/officeDocument/2006/relationships/slideLayout" Target="../slideLayouts/slideLayout7.xml"/><Relationship Id="rId6" Type="http://schemas.openxmlformats.org/officeDocument/2006/relationships/image" Target="../media/image112.png"/><Relationship Id="rId11" Type="http://schemas.openxmlformats.org/officeDocument/2006/relationships/image" Target="../media/image10.png"/><Relationship Id="rId5" Type="http://schemas.openxmlformats.org/officeDocument/2006/relationships/image" Target="../media/image111.png"/><Relationship Id="rId10" Type="http://schemas.openxmlformats.org/officeDocument/2006/relationships/image" Target="../media/image116.jpeg"/><Relationship Id="rId4" Type="http://schemas.openxmlformats.org/officeDocument/2006/relationships/image" Target="../media/image110.png"/><Relationship Id="rId9" Type="http://schemas.openxmlformats.org/officeDocument/2006/relationships/image" Target="../media/image115.jpeg"/></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17.png"/><Relationship Id="rId7" Type="http://schemas.openxmlformats.org/officeDocument/2006/relationships/image" Target="../media/image71.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4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0.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7.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20.png"/><Relationship Id="rId3" Type="http://schemas.openxmlformats.org/officeDocument/2006/relationships/image" Target="../media/image122.png"/><Relationship Id="rId7" Type="http://schemas.openxmlformats.org/officeDocument/2006/relationships/image" Target="../media/image29.png"/><Relationship Id="rId12" Type="http://schemas.openxmlformats.org/officeDocument/2006/relationships/image" Target="../media/image10.pn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128.png"/><Relationship Id="rId5" Type="http://schemas.openxmlformats.org/officeDocument/2006/relationships/image" Target="../media/image124.png"/><Relationship Id="rId10" Type="http://schemas.openxmlformats.org/officeDocument/2006/relationships/image" Target="../media/image127.png"/><Relationship Id="rId4" Type="http://schemas.openxmlformats.org/officeDocument/2006/relationships/image" Target="../media/image123.png"/><Relationship Id="rId9" Type="http://schemas.openxmlformats.org/officeDocument/2006/relationships/image" Target="../media/image126.png"/></Relationships>
</file>

<file path=ppt/slides/_rels/slide2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2.png"/><Relationship Id="rId7"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image" Target="../media/image35.png"/><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28" Type="http://schemas.openxmlformats.org/officeDocument/2006/relationships/image" Target="../media/image61.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 Id="rId27" Type="http://schemas.openxmlformats.org/officeDocument/2006/relationships/image" Target="../media/image60.png"/></Relationships>
</file>

<file path=ppt/slides/_rels/slide30.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41.png"/><Relationship Id="rId11" Type="http://schemas.openxmlformats.org/officeDocument/2006/relationships/image" Target="../media/image20.png"/><Relationship Id="rId5" Type="http://schemas.openxmlformats.org/officeDocument/2006/relationships/image" Target="../media/image140.png"/><Relationship Id="rId10" Type="http://schemas.openxmlformats.org/officeDocument/2006/relationships/image" Target="../media/image10.png"/><Relationship Id="rId4" Type="http://schemas.openxmlformats.org/officeDocument/2006/relationships/image" Target="../media/image139.png"/><Relationship Id="rId9" Type="http://schemas.openxmlformats.org/officeDocument/2006/relationships/image" Target="../media/image144.png"/></Relationships>
</file>

<file path=ppt/slides/_rels/slide31.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image" Target="../media/image146.png"/><Relationship Id="rId7" Type="http://schemas.openxmlformats.org/officeDocument/2006/relationships/image" Target="../media/image125.png"/><Relationship Id="rId12" Type="http://schemas.openxmlformats.org/officeDocument/2006/relationships/image" Target="../media/image10.png"/><Relationship Id="rId2" Type="http://schemas.openxmlformats.org/officeDocument/2006/relationships/image" Target="../media/image145.png"/><Relationship Id="rId1" Type="http://schemas.openxmlformats.org/officeDocument/2006/relationships/slideLayout" Target="../slideLayouts/slideLayout7.xml"/><Relationship Id="rId6" Type="http://schemas.openxmlformats.org/officeDocument/2006/relationships/image" Target="../media/image148.png"/><Relationship Id="rId11" Type="http://schemas.openxmlformats.org/officeDocument/2006/relationships/image" Target="../media/image152.png"/><Relationship Id="rId5" Type="http://schemas.openxmlformats.org/officeDocument/2006/relationships/image" Target="../media/image28.png"/><Relationship Id="rId10" Type="http://schemas.openxmlformats.org/officeDocument/2006/relationships/image" Target="../media/image151.png"/><Relationship Id="rId4" Type="http://schemas.openxmlformats.org/officeDocument/2006/relationships/image" Target="../media/image147.png"/><Relationship Id="rId9" Type="http://schemas.openxmlformats.org/officeDocument/2006/relationships/image" Target="../media/image150.png"/></Relationships>
</file>

<file path=ppt/slides/_rels/slide32.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9.png"/><Relationship Id="rId7" Type="http://schemas.openxmlformats.org/officeDocument/2006/relationships/image" Target="../media/image71.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10.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80.jpg"/><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9F6"/>
        </a:solidFill>
        <a:effectLst/>
      </p:bgPr>
    </p:bg>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5" name="Google Shape;85;p13" descr="image.png"/>
          <p:cNvPicPr preferRelativeResize="0"/>
          <p:nvPr/>
        </p:nvPicPr>
        <p:blipFill rotWithShape="1">
          <a:blip r:embed="rId4">
            <a:alphaModFix/>
          </a:blip>
          <a:srcRect/>
          <a:stretch/>
        </p:blipFill>
        <p:spPr>
          <a:xfrm>
            <a:off x="7715250" y="-1143000"/>
            <a:ext cx="5238750" cy="5238750"/>
          </a:xfrm>
          <a:prstGeom prst="rect">
            <a:avLst/>
          </a:prstGeom>
          <a:noFill/>
          <a:ln>
            <a:noFill/>
          </a:ln>
        </p:spPr>
      </p:pic>
      <p:pic>
        <p:nvPicPr>
          <p:cNvPr id="86" name="Google Shape;86;p13" descr="image.png"/>
          <p:cNvPicPr preferRelativeResize="0"/>
          <p:nvPr/>
        </p:nvPicPr>
        <p:blipFill rotWithShape="1">
          <a:blip r:embed="rId5">
            <a:alphaModFix/>
          </a:blip>
          <a:srcRect/>
          <a:stretch/>
        </p:blipFill>
        <p:spPr>
          <a:xfrm>
            <a:off x="-952500" y="2571750"/>
            <a:ext cx="5715000" cy="5715000"/>
          </a:xfrm>
          <a:prstGeom prst="rect">
            <a:avLst/>
          </a:prstGeom>
          <a:noFill/>
          <a:ln>
            <a:noFill/>
          </a:ln>
        </p:spPr>
      </p:pic>
      <p:pic>
        <p:nvPicPr>
          <p:cNvPr id="89" name="Google Shape;89;p13" descr="image.png"/>
          <p:cNvPicPr preferRelativeResize="0"/>
          <p:nvPr/>
        </p:nvPicPr>
        <p:blipFill rotWithShape="1">
          <a:blip r:embed="rId6">
            <a:alphaModFix/>
          </a:blip>
          <a:srcRect/>
          <a:stretch/>
        </p:blipFill>
        <p:spPr>
          <a:xfrm>
            <a:off x="666750" y="5905500"/>
            <a:ext cx="2600325" cy="476250"/>
          </a:xfrm>
          <a:prstGeom prst="rect">
            <a:avLst/>
          </a:prstGeom>
          <a:noFill/>
          <a:ln>
            <a:noFill/>
          </a:ln>
        </p:spPr>
      </p:pic>
      <p:pic>
        <p:nvPicPr>
          <p:cNvPr id="90" name="Google Shape;90;p13" descr="image.png"/>
          <p:cNvPicPr preferRelativeResize="0"/>
          <p:nvPr/>
        </p:nvPicPr>
        <p:blipFill rotWithShape="1">
          <a:blip r:embed="rId6">
            <a:alphaModFix/>
          </a:blip>
          <a:srcRect/>
          <a:stretch/>
        </p:blipFill>
        <p:spPr>
          <a:xfrm>
            <a:off x="3419475" y="5905500"/>
            <a:ext cx="2600325" cy="476250"/>
          </a:xfrm>
          <a:prstGeom prst="rect">
            <a:avLst/>
          </a:prstGeom>
          <a:noFill/>
          <a:ln>
            <a:noFill/>
          </a:ln>
        </p:spPr>
      </p:pic>
      <p:pic>
        <p:nvPicPr>
          <p:cNvPr id="91" name="Google Shape;91;p13" descr="image.png"/>
          <p:cNvPicPr preferRelativeResize="0"/>
          <p:nvPr/>
        </p:nvPicPr>
        <p:blipFill rotWithShape="1">
          <a:blip r:embed="rId6">
            <a:alphaModFix/>
          </a:blip>
          <a:srcRect/>
          <a:stretch/>
        </p:blipFill>
        <p:spPr>
          <a:xfrm>
            <a:off x="6172200" y="5905500"/>
            <a:ext cx="2600325" cy="476250"/>
          </a:xfrm>
          <a:prstGeom prst="rect">
            <a:avLst/>
          </a:prstGeom>
          <a:noFill/>
          <a:ln>
            <a:noFill/>
          </a:ln>
        </p:spPr>
      </p:pic>
      <p:pic>
        <p:nvPicPr>
          <p:cNvPr id="92" name="Google Shape;92;p13" descr="image.png"/>
          <p:cNvPicPr preferRelativeResize="0"/>
          <p:nvPr/>
        </p:nvPicPr>
        <p:blipFill rotWithShape="1">
          <a:blip r:embed="rId6">
            <a:alphaModFix/>
          </a:blip>
          <a:srcRect/>
          <a:stretch/>
        </p:blipFill>
        <p:spPr>
          <a:xfrm>
            <a:off x="8924925" y="5905500"/>
            <a:ext cx="2600325" cy="476250"/>
          </a:xfrm>
          <a:prstGeom prst="rect">
            <a:avLst/>
          </a:prstGeom>
          <a:noFill/>
          <a:ln>
            <a:noFill/>
          </a:ln>
        </p:spPr>
      </p:pic>
      <p:pic>
        <p:nvPicPr>
          <p:cNvPr id="93" name="Google Shape;93;p13" descr="image.png"/>
          <p:cNvPicPr preferRelativeResize="0"/>
          <p:nvPr/>
        </p:nvPicPr>
        <p:blipFill rotWithShape="1">
          <a:blip r:embed="rId7">
            <a:alphaModFix/>
          </a:blip>
          <a:srcRect/>
          <a:stretch/>
        </p:blipFill>
        <p:spPr>
          <a:xfrm>
            <a:off x="666750" y="3579465"/>
            <a:ext cx="6236493" cy="942975"/>
          </a:xfrm>
          <a:prstGeom prst="rect">
            <a:avLst/>
          </a:prstGeom>
          <a:noFill/>
          <a:ln>
            <a:noFill/>
          </a:ln>
        </p:spPr>
      </p:pic>
      <p:pic>
        <p:nvPicPr>
          <p:cNvPr id="94" name="Google Shape;94;p13" descr="image.png"/>
          <p:cNvPicPr preferRelativeResize="0"/>
          <p:nvPr/>
        </p:nvPicPr>
        <p:blipFill rotWithShape="1">
          <a:blip r:embed="rId8">
            <a:alphaModFix/>
          </a:blip>
          <a:srcRect/>
          <a:stretch/>
        </p:blipFill>
        <p:spPr>
          <a:xfrm>
            <a:off x="666750" y="4789140"/>
            <a:ext cx="1381125" cy="323850"/>
          </a:xfrm>
          <a:prstGeom prst="rect">
            <a:avLst/>
          </a:prstGeom>
          <a:noFill/>
          <a:ln>
            <a:noFill/>
          </a:ln>
        </p:spPr>
      </p:pic>
      <p:pic>
        <p:nvPicPr>
          <p:cNvPr id="95" name="Google Shape;95;p13" descr="image.png"/>
          <p:cNvPicPr preferRelativeResize="0"/>
          <p:nvPr/>
        </p:nvPicPr>
        <p:blipFill rotWithShape="1">
          <a:blip r:embed="rId9">
            <a:alphaModFix/>
          </a:blip>
          <a:srcRect/>
          <a:stretch/>
        </p:blipFill>
        <p:spPr>
          <a:xfrm>
            <a:off x="2162175" y="4789140"/>
            <a:ext cx="1866900" cy="323850"/>
          </a:xfrm>
          <a:prstGeom prst="rect">
            <a:avLst/>
          </a:prstGeom>
          <a:noFill/>
          <a:ln>
            <a:noFill/>
          </a:ln>
        </p:spPr>
      </p:pic>
      <p:pic>
        <p:nvPicPr>
          <p:cNvPr id="96" name="Google Shape;96;p13" descr="image.png"/>
          <p:cNvPicPr preferRelativeResize="0"/>
          <p:nvPr/>
        </p:nvPicPr>
        <p:blipFill rotWithShape="1">
          <a:blip r:embed="rId10">
            <a:alphaModFix/>
          </a:blip>
          <a:srcRect/>
          <a:stretch/>
        </p:blipFill>
        <p:spPr>
          <a:xfrm>
            <a:off x="4143375" y="4789140"/>
            <a:ext cx="2362200" cy="323850"/>
          </a:xfrm>
          <a:prstGeom prst="rect">
            <a:avLst/>
          </a:prstGeom>
          <a:noFill/>
          <a:ln>
            <a:noFill/>
          </a:ln>
        </p:spPr>
      </p:pic>
      <p:pic>
        <p:nvPicPr>
          <p:cNvPr id="97" name="Google Shape;97;p13" descr="image.png"/>
          <p:cNvPicPr preferRelativeResize="0"/>
          <p:nvPr/>
        </p:nvPicPr>
        <p:blipFill rotWithShape="1">
          <a:blip r:embed="rId11">
            <a:alphaModFix/>
          </a:blip>
          <a:srcRect/>
          <a:stretch/>
        </p:blipFill>
        <p:spPr>
          <a:xfrm>
            <a:off x="7512843" y="4300537"/>
            <a:ext cx="3783806" cy="704850"/>
          </a:xfrm>
          <a:prstGeom prst="rect">
            <a:avLst/>
          </a:prstGeom>
          <a:noFill/>
          <a:ln>
            <a:noFill/>
          </a:ln>
        </p:spPr>
      </p:pic>
      <p:pic>
        <p:nvPicPr>
          <p:cNvPr id="98" name="Google Shape;98;p13" descr="image.png"/>
          <p:cNvPicPr preferRelativeResize="0"/>
          <p:nvPr/>
        </p:nvPicPr>
        <p:blipFill rotWithShape="1">
          <a:blip r:embed="rId12">
            <a:alphaModFix/>
          </a:blip>
          <a:srcRect/>
          <a:stretch/>
        </p:blipFill>
        <p:spPr>
          <a:xfrm>
            <a:off x="0" y="0"/>
            <a:ext cx="12192000" cy="57150"/>
          </a:xfrm>
          <a:prstGeom prst="rect">
            <a:avLst/>
          </a:prstGeom>
          <a:noFill/>
          <a:ln>
            <a:noFill/>
          </a:ln>
        </p:spPr>
      </p:pic>
      <p:sp>
        <p:nvSpPr>
          <p:cNvPr id="102" name="Google Shape;102;p13"/>
          <p:cNvSpPr txBox="1"/>
          <p:nvPr/>
        </p:nvSpPr>
        <p:spPr>
          <a:xfrm>
            <a:off x="790179" y="2745608"/>
            <a:ext cx="6548318" cy="73635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9977"/>
              </a:lnSpc>
              <a:spcBef>
                <a:spcPts val="0"/>
              </a:spcBef>
              <a:spcAft>
                <a:spcPts val="0"/>
              </a:spcAft>
              <a:buClr>
                <a:srgbClr val="000000"/>
              </a:buClr>
              <a:buSzTx/>
              <a:buFont typeface="Arial"/>
              <a:buNone/>
              <a:tabLst/>
              <a:defRPr/>
            </a:pPr>
            <a:r>
              <a:rPr kumimoji="0" lang="en-US" sz="4350" b="0" i="0" u="none" strike="noStrike" kern="0" cap="none" spc="0" normalizeH="0" baseline="0" noProof="0" dirty="0">
                <a:ln>
                  <a:noFill/>
                </a:ln>
                <a:solidFill>
                  <a:srgbClr val="0F172A"/>
                </a:solidFill>
                <a:effectLst/>
                <a:uLnTx/>
                <a:uFillTx/>
                <a:latin typeface="Outfit ExtraBold"/>
                <a:ea typeface="Outfit ExtraBold"/>
                <a:cs typeface="Outfit ExtraBold"/>
                <a:sym typeface="Outfit ExtraBold"/>
              </a:rPr>
              <a:t>Histoire de l’IA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3" name="Google Shape;103;p13" descr="image.png"/>
          <p:cNvPicPr preferRelativeResize="0"/>
          <p:nvPr/>
        </p:nvPicPr>
        <p:blipFill rotWithShape="1">
          <a:blip r:embed="rId13">
            <a:alphaModFix/>
          </a:blip>
          <a:srcRect/>
          <a:stretch/>
        </p:blipFill>
        <p:spPr>
          <a:xfrm>
            <a:off x="828675" y="6010275"/>
            <a:ext cx="266700" cy="266700"/>
          </a:xfrm>
          <a:prstGeom prst="rect">
            <a:avLst/>
          </a:prstGeom>
          <a:noFill/>
          <a:ln>
            <a:noFill/>
          </a:ln>
        </p:spPr>
      </p:pic>
      <p:sp>
        <p:nvSpPr>
          <p:cNvPr id="104" name="Google Shape;104;p13"/>
          <p:cNvSpPr txBox="1"/>
          <p:nvPr/>
        </p:nvSpPr>
        <p:spPr>
          <a:xfrm>
            <a:off x="1209675" y="5966549"/>
            <a:ext cx="1901825" cy="43088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E293B"/>
                </a:solidFill>
                <a:effectLst/>
                <a:uLnTx/>
                <a:uFillTx/>
                <a:latin typeface="Plus Jakarta Sans"/>
                <a:ea typeface="Plus Jakarta Sans"/>
                <a:cs typeface="Plus Jakarta Sans"/>
                <a:sym typeface="Plus Jakarta Sans"/>
              </a:rPr>
              <a:t>Les </a:t>
            </a:r>
            <a:r>
              <a:rPr kumimoji="0" lang="en-US" sz="1400" b="1" i="0" u="none" strike="noStrike" kern="0" cap="none" spc="0" normalizeH="0" baseline="0" noProof="0" dirty="0" err="1">
                <a:ln>
                  <a:noFill/>
                </a:ln>
                <a:solidFill>
                  <a:srgbClr val="1E293B"/>
                </a:solidFill>
                <a:effectLst/>
                <a:uLnTx/>
                <a:uFillTx/>
                <a:latin typeface="Plus Jakarta Sans"/>
                <a:ea typeface="Plus Jakarta Sans"/>
                <a:cs typeface="Plus Jakarta Sans"/>
                <a:sym typeface="Plus Jakarta Sans"/>
              </a:rPr>
              <a:t>Fondations</a:t>
            </a:r>
            <a:r>
              <a:rPr kumimoji="0" lang="en-US" sz="1400" b="0" i="0" u="none" strike="noStrike" kern="0" cap="none" spc="0" normalizeH="0" baseline="0" noProof="0" dirty="0">
                <a:ln>
                  <a:noFill/>
                </a:ln>
                <a:solidFill>
                  <a:srgbClr val="000000"/>
                </a:solidFill>
                <a:effectLst/>
                <a:uLnTx/>
                <a:uFillTx/>
                <a:latin typeface="Plus Jakarta Sans"/>
                <a:ea typeface="Plus Jakarta Sans"/>
                <a:cs typeface="Plus Jakarta Sans"/>
                <a:sym typeface="Plus Jakarta Sans"/>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64748B"/>
                </a:solidFill>
                <a:effectLst/>
                <a:uLnTx/>
                <a:uFillTx/>
                <a:latin typeface="Plus Jakarta Sans"/>
                <a:ea typeface="Plus Jakarta Sans"/>
                <a:cs typeface="Plus Jakarta Sans"/>
                <a:sym typeface="Plus Jakarta Sans"/>
              </a:rPr>
              <a:t>Turing &amp; </a:t>
            </a:r>
            <a:r>
              <a:rPr kumimoji="0" lang="en-US" sz="1400" b="0" i="0" u="none" strike="noStrike" kern="0" cap="none" spc="0" normalizeH="0" baseline="0" noProof="0" dirty="0" err="1">
                <a:ln>
                  <a:noFill/>
                </a:ln>
                <a:solidFill>
                  <a:srgbClr val="64748B"/>
                </a:solidFill>
                <a:effectLst/>
                <a:uLnTx/>
                <a:uFillTx/>
                <a:latin typeface="Plus Jakarta Sans"/>
                <a:ea typeface="Plus Jakarta Sans"/>
                <a:cs typeface="Plus Jakarta Sans"/>
                <a:sym typeface="Plus Jakarta Sans"/>
              </a:rPr>
              <a:t>Cybernétique</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5" name="Google Shape;105;p13" descr="image.png"/>
          <p:cNvPicPr preferRelativeResize="0"/>
          <p:nvPr/>
        </p:nvPicPr>
        <p:blipFill rotWithShape="1">
          <a:blip r:embed="rId14">
            <a:alphaModFix/>
          </a:blip>
          <a:srcRect/>
          <a:stretch/>
        </p:blipFill>
        <p:spPr>
          <a:xfrm>
            <a:off x="3581400" y="6010275"/>
            <a:ext cx="266700" cy="266700"/>
          </a:xfrm>
          <a:prstGeom prst="rect">
            <a:avLst/>
          </a:prstGeom>
          <a:noFill/>
          <a:ln>
            <a:noFill/>
          </a:ln>
        </p:spPr>
      </p:pic>
      <p:sp>
        <p:nvSpPr>
          <p:cNvPr id="106" name="Google Shape;106;p13"/>
          <p:cNvSpPr txBox="1"/>
          <p:nvPr/>
        </p:nvSpPr>
        <p:spPr>
          <a:xfrm>
            <a:off x="3962400" y="5966549"/>
            <a:ext cx="1828800" cy="43088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E293B"/>
                </a:solidFill>
                <a:effectLst/>
                <a:uLnTx/>
                <a:uFillTx/>
                <a:latin typeface="Plus Jakarta Sans"/>
                <a:ea typeface="Plus Jakarta Sans"/>
                <a:cs typeface="Plus Jakarta Sans"/>
                <a:sym typeface="Plus Jakarta Sans"/>
              </a:rPr>
              <a:t>Systèmes Experts</a:t>
            </a:r>
            <a:r>
              <a:rPr kumimoji="0" lang="en-US" sz="1400" b="0" i="0" u="none" strike="noStrike" kern="0" cap="none" spc="0" normalizeH="0" baseline="0" noProof="0" dirty="0">
                <a:ln>
                  <a:noFill/>
                </a:ln>
                <a:solidFill>
                  <a:srgbClr val="000000"/>
                </a:solidFill>
                <a:effectLst/>
                <a:uLnTx/>
                <a:uFillTx/>
                <a:latin typeface="Plus Jakarta Sans"/>
                <a:ea typeface="Plus Jakarta Sans"/>
                <a:cs typeface="Plus Jakarta Sans"/>
                <a:sym typeface="Plus Jakarta Sans"/>
              </a:rPr>
              <a:t> </a:t>
            </a:r>
            <a:r>
              <a:rPr kumimoji="0" lang="en-US" sz="1400" b="0" i="0" u="none" strike="noStrike" kern="0" cap="none" spc="0" normalizeH="0" baseline="0" noProof="0" dirty="0" err="1">
                <a:ln>
                  <a:noFill/>
                </a:ln>
                <a:solidFill>
                  <a:srgbClr val="64748B"/>
                </a:solidFill>
                <a:effectLst/>
                <a:uLnTx/>
                <a:uFillTx/>
                <a:latin typeface="Plus Jakarta Sans"/>
                <a:ea typeface="Plus Jakarta Sans"/>
                <a:cs typeface="Plus Jakarta Sans"/>
                <a:sym typeface="Plus Jakarta Sans"/>
              </a:rPr>
              <a:t>Symbolique</a:t>
            </a:r>
            <a:r>
              <a:rPr kumimoji="0" lang="en-US" sz="1400" b="0" i="0" u="none" strike="noStrike" kern="0" cap="none" spc="0" normalizeH="0" baseline="0" noProof="0" dirty="0">
                <a:ln>
                  <a:noFill/>
                </a:ln>
                <a:solidFill>
                  <a:srgbClr val="64748B"/>
                </a:solidFill>
                <a:effectLst/>
                <a:uLnTx/>
                <a:uFillTx/>
                <a:latin typeface="Plus Jakarta Sans"/>
                <a:ea typeface="Plus Jakarta Sans"/>
                <a:cs typeface="Plus Jakarta Sans"/>
                <a:sym typeface="Plus Jakarta Sans"/>
              </a:rPr>
              <a:t> &amp; </a:t>
            </a:r>
            <a:r>
              <a:rPr kumimoji="0" lang="en-US" sz="1400" b="0" i="0" u="none" strike="noStrike" kern="0" cap="none" spc="0" normalizeH="0" baseline="0" noProof="0" dirty="0" err="1">
                <a:ln>
                  <a:noFill/>
                </a:ln>
                <a:solidFill>
                  <a:srgbClr val="64748B"/>
                </a:solidFill>
                <a:effectLst/>
                <a:uLnTx/>
                <a:uFillTx/>
                <a:latin typeface="Plus Jakarta Sans"/>
                <a:ea typeface="Plus Jakarta Sans"/>
                <a:cs typeface="Plus Jakarta Sans"/>
                <a:sym typeface="Plus Jakarta Sans"/>
              </a:rPr>
              <a:t>Règles</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7" name="Google Shape;107;p13" descr="image.png"/>
          <p:cNvPicPr preferRelativeResize="0"/>
          <p:nvPr/>
        </p:nvPicPr>
        <p:blipFill rotWithShape="1">
          <a:blip r:embed="rId15">
            <a:alphaModFix/>
          </a:blip>
          <a:srcRect/>
          <a:stretch/>
        </p:blipFill>
        <p:spPr>
          <a:xfrm>
            <a:off x="6334125" y="6010275"/>
            <a:ext cx="266700" cy="266700"/>
          </a:xfrm>
          <a:prstGeom prst="rect">
            <a:avLst/>
          </a:prstGeom>
          <a:noFill/>
          <a:ln>
            <a:noFill/>
          </a:ln>
        </p:spPr>
      </p:pic>
      <p:sp>
        <p:nvSpPr>
          <p:cNvPr id="108" name="Google Shape;108;p13"/>
          <p:cNvSpPr txBox="1"/>
          <p:nvPr/>
        </p:nvSpPr>
        <p:spPr>
          <a:xfrm>
            <a:off x="6715125" y="5966549"/>
            <a:ext cx="1876425" cy="43088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E293B"/>
                </a:solidFill>
                <a:effectLst/>
                <a:uLnTx/>
                <a:uFillTx/>
                <a:latin typeface="Plus Jakarta Sans"/>
                <a:ea typeface="Plus Jakarta Sans"/>
                <a:cs typeface="Plus Jakarta Sans"/>
                <a:sym typeface="Plus Jakarta Sans"/>
              </a:rPr>
              <a:t>Deep Learning</a:t>
            </a:r>
            <a:r>
              <a:rPr kumimoji="0" lang="en-US" sz="1400" b="0" i="0" u="none" strike="noStrike" kern="0" cap="none" spc="0" normalizeH="0" baseline="0" noProof="0" dirty="0">
                <a:ln>
                  <a:noFill/>
                </a:ln>
                <a:solidFill>
                  <a:srgbClr val="000000"/>
                </a:solidFill>
                <a:effectLst/>
                <a:uLnTx/>
                <a:uFillTx/>
                <a:latin typeface="Plus Jakarta Sans"/>
                <a:ea typeface="Plus Jakarta Sans"/>
                <a:cs typeface="Plus Jakarta Sans"/>
                <a:sym typeface="Plus Jakarta Sans"/>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64748B"/>
                </a:solidFill>
                <a:effectLst/>
                <a:uLnTx/>
                <a:uFillTx/>
                <a:latin typeface="Plus Jakarta Sans"/>
                <a:ea typeface="Plus Jakarta Sans"/>
                <a:cs typeface="Plus Jakarta Sans"/>
                <a:sym typeface="Plus Jakarta Sans"/>
              </a:rPr>
              <a:t>Réseaux de </a:t>
            </a:r>
            <a:r>
              <a:rPr kumimoji="0" lang="en-US" sz="1400" b="0" i="0" u="none" strike="noStrike" kern="0" cap="none" spc="0" normalizeH="0" baseline="0" noProof="0" dirty="0" err="1">
                <a:ln>
                  <a:noFill/>
                </a:ln>
                <a:solidFill>
                  <a:srgbClr val="64748B"/>
                </a:solidFill>
                <a:effectLst/>
                <a:uLnTx/>
                <a:uFillTx/>
                <a:latin typeface="Plus Jakarta Sans"/>
                <a:ea typeface="Plus Jakarta Sans"/>
                <a:cs typeface="Plus Jakarta Sans"/>
                <a:sym typeface="Plus Jakarta Sans"/>
              </a:rPr>
              <a:t>Neurones</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9" name="Google Shape;109;p13" descr="image.png"/>
          <p:cNvPicPr preferRelativeResize="0"/>
          <p:nvPr/>
        </p:nvPicPr>
        <p:blipFill rotWithShape="1">
          <a:blip r:embed="rId16">
            <a:alphaModFix/>
          </a:blip>
          <a:srcRect/>
          <a:stretch/>
        </p:blipFill>
        <p:spPr>
          <a:xfrm>
            <a:off x="9086850" y="6010275"/>
            <a:ext cx="266700" cy="266700"/>
          </a:xfrm>
          <a:prstGeom prst="rect">
            <a:avLst/>
          </a:prstGeom>
          <a:noFill/>
          <a:ln>
            <a:noFill/>
          </a:ln>
        </p:spPr>
      </p:pic>
      <p:sp>
        <p:nvSpPr>
          <p:cNvPr id="110" name="Google Shape;110;p13"/>
          <p:cNvSpPr txBox="1"/>
          <p:nvPr/>
        </p:nvSpPr>
        <p:spPr>
          <a:xfrm>
            <a:off x="9467850" y="5958959"/>
            <a:ext cx="1663700" cy="43088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1E293B"/>
                </a:solidFill>
                <a:effectLst/>
                <a:uLnTx/>
                <a:uFillTx/>
                <a:latin typeface="Plus Jakarta Sans"/>
                <a:ea typeface="Plus Jakarta Sans"/>
                <a:cs typeface="Plus Jakarta Sans"/>
                <a:sym typeface="Plus Jakarta Sans"/>
              </a:rPr>
              <a:t>Agents IA </a:t>
            </a:r>
            <a:r>
              <a:rPr kumimoji="0" lang="en-US" sz="1400" b="1" i="0" u="none" strike="noStrike" kern="0" cap="none" spc="0" normalizeH="0" baseline="0" noProof="0" dirty="0" err="1">
                <a:ln>
                  <a:noFill/>
                </a:ln>
                <a:solidFill>
                  <a:srgbClr val="1E293B"/>
                </a:solidFill>
                <a:effectLst/>
                <a:uLnTx/>
                <a:uFillTx/>
                <a:latin typeface="Plus Jakarta Sans"/>
                <a:ea typeface="Plus Jakarta Sans"/>
                <a:cs typeface="Plus Jakarta Sans"/>
                <a:sym typeface="Plus Jakarta Sans"/>
              </a:rPr>
              <a:t>Generatifs</a:t>
            </a:r>
            <a:r>
              <a:rPr kumimoji="0" lang="en-US" sz="1400" b="0" i="0" u="none" strike="noStrike" kern="0" cap="none" spc="0" normalizeH="0" baseline="0" noProof="0" dirty="0">
                <a:ln>
                  <a:noFill/>
                </a:ln>
                <a:solidFill>
                  <a:srgbClr val="000000"/>
                </a:solidFill>
                <a:effectLst/>
                <a:uLnTx/>
                <a:uFillTx/>
                <a:latin typeface="Plus Jakarta Sans"/>
                <a:ea typeface="Plus Jakarta Sans"/>
                <a:cs typeface="Plus Jakarta Sans"/>
                <a:sym typeface="Plus Jakarta Sans"/>
              </a:rPr>
              <a:t> </a:t>
            </a:r>
            <a:r>
              <a:rPr kumimoji="0" lang="en-US" sz="1400" b="0" i="0" u="none" strike="noStrike" kern="0" cap="none" spc="0" normalizeH="0" baseline="0" noProof="0" dirty="0" err="1">
                <a:ln>
                  <a:noFill/>
                </a:ln>
                <a:solidFill>
                  <a:srgbClr val="64748B"/>
                </a:solidFill>
                <a:effectLst/>
                <a:uLnTx/>
                <a:uFillTx/>
                <a:latin typeface="Plus Jakarta Sans"/>
                <a:ea typeface="Plus Jakarta Sans"/>
                <a:cs typeface="Plus Jakarta Sans"/>
                <a:sym typeface="Plus Jakarta Sans"/>
              </a:rPr>
              <a:t>Autonomie</a:t>
            </a:r>
            <a:r>
              <a:rPr kumimoji="0" lang="en-US" sz="1400" b="0" i="0" u="none" strike="noStrike" kern="0" cap="none" spc="0" normalizeH="0" baseline="0" noProof="0" dirty="0">
                <a:ln>
                  <a:noFill/>
                </a:ln>
                <a:solidFill>
                  <a:srgbClr val="64748B"/>
                </a:solidFill>
                <a:effectLst/>
                <a:uLnTx/>
                <a:uFillTx/>
                <a:latin typeface="Plus Jakarta Sans"/>
                <a:ea typeface="Plus Jakarta Sans"/>
                <a:cs typeface="Plus Jakarta Sans"/>
                <a:sym typeface="Plus Jakarta Sans"/>
              </a:rPr>
              <a:t> &amp; Action</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113" name="Google Shape;113;p13"/>
          <p:cNvSpPr txBox="1"/>
          <p:nvPr/>
        </p:nvSpPr>
        <p:spPr>
          <a:xfrm>
            <a:off x="852430" y="3645721"/>
            <a:ext cx="5722143" cy="73866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49964"/>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334155"/>
                </a:solidFill>
                <a:effectLst/>
                <a:uLnTx/>
                <a:uFillTx/>
                <a:latin typeface="Plus Jakarta Sans Medium"/>
                <a:ea typeface="Plus Jakarta Sans Medium"/>
                <a:cs typeface="Plus Jakarta Sans Medium"/>
                <a:sym typeface="Plus Jakarta Sans Medium"/>
              </a:rPr>
              <a:t>Des </a:t>
            </a:r>
            <a:r>
              <a:rPr kumimoji="0" lang="en-US" sz="1600" b="0" i="0" u="none" strike="noStrike" kern="0" cap="none" spc="0" normalizeH="0" baseline="0" noProof="0" dirty="0" err="1">
                <a:ln>
                  <a:noFill/>
                </a:ln>
                <a:solidFill>
                  <a:srgbClr val="334155"/>
                </a:solidFill>
                <a:effectLst/>
                <a:uLnTx/>
                <a:uFillTx/>
                <a:latin typeface="Plus Jakarta Sans Medium"/>
                <a:ea typeface="Plus Jakarta Sans Medium"/>
                <a:cs typeface="Plus Jakarta Sans Medium"/>
                <a:sym typeface="Plus Jakarta Sans Medium"/>
              </a:rPr>
              <a:t>origines</a:t>
            </a:r>
            <a:r>
              <a:rPr kumimoji="0" lang="en-US" sz="1600" b="0" i="0" u="none" strike="noStrike" kern="0" cap="none" spc="0" normalizeH="0" baseline="0" noProof="0" dirty="0">
                <a:ln>
                  <a:noFill/>
                </a:ln>
                <a:solidFill>
                  <a:srgbClr val="334155"/>
                </a:solidFill>
                <a:effectLst/>
                <a:uLnTx/>
                <a:uFillTx/>
                <a:latin typeface="Plus Jakarta Sans Medium"/>
                <a:ea typeface="Plus Jakarta Sans Medium"/>
                <a:cs typeface="Plus Jakarta Sans Medium"/>
                <a:sym typeface="Plus Jakarta Sans Medium"/>
              </a:rPr>
              <a:t> aux Agents IA : Une succession de ruptures </a:t>
            </a:r>
            <a:r>
              <a:rPr kumimoji="0" lang="en-US" sz="1600" b="0" i="0" u="none" strike="noStrike" kern="0" cap="none" spc="0" normalizeH="0" baseline="0" noProof="0" dirty="0" err="1">
                <a:ln>
                  <a:noFill/>
                </a:ln>
                <a:solidFill>
                  <a:srgbClr val="334155"/>
                </a:solidFill>
                <a:effectLst/>
                <a:uLnTx/>
                <a:uFillTx/>
                <a:latin typeface="Plus Jakarta Sans Medium"/>
                <a:ea typeface="Plus Jakarta Sans Medium"/>
                <a:cs typeface="Plus Jakarta Sans Medium"/>
                <a:sym typeface="Plus Jakarta Sans Medium"/>
              </a:rPr>
              <a:t>technologiques</a:t>
            </a:r>
            <a:r>
              <a:rPr kumimoji="0" lang="en-US" sz="1600" b="0" i="0" u="none" strike="noStrike" kern="0" cap="none" spc="0" normalizeH="0" baseline="0" noProof="0" dirty="0">
                <a:ln>
                  <a:noFill/>
                </a:ln>
                <a:solidFill>
                  <a:srgbClr val="334155"/>
                </a:solidFill>
                <a:effectLst/>
                <a:uLnTx/>
                <a:uFillTx/>
                <a:latin typeface="Plus Jakarta Sans Medium"/>
                <a:ea typeface="Plus Jakarta Sans Medium"/>
                <a:cs typeface="Plus Jakarta Sans Medium"/>
                <a:sym typeface="Plus Jakarta Sans Medium"/>
              </a:rPr>
              <a:t>, </a:t>
            </a:r>
            <a:r>
              <a:rPr kumimoji="0" lang="en-US" sz="1600" b="0" i="0" u="none" strike="noStrike" kern="0" cap="none" spc="0" normalizeH="0" baseline="0" noProof="0" dirty="0" err="1">
                <a:ln>
                  <a:noFill/>
                </a:ln>
                <a:solidFill>
                  <a:srgbClr val="334155"/>
                </a:solidFill>
                <a:effectLst/>
                <a:uLnTx/>
                <a:uFillTx/>
                <a:latin typeface="Plus Jakarta Sans Medium"/>
                <a:ea typeface="Plus Jakarta Sans Medium"/>
                <a:cs typeface="Plus Jakarta Sans Medium"/>
                <a:sym typeface="Plus Jakarta Sans Medium"/>
              </a:rPr>
              <a:t>économiques</a:t>
            </a:r>
            <a:r>
              <a:rPr kumimoji="0" lang="en-US" sz="1600" b="0" i="0" u="none" strike="noStrike" kern="0" cap="none" spc="0" normalizeH="0" baseline="0" noProof="0" dirty="0">
                <a:ln>
                  <a:noFill/>
                </a:ln>
                <a:solidFill>
                  <a:srgbClr val="334155"/>
                </a:solidFill>
                <a:effectLst/>
                <a:uLnTx/>
                <a:uFillTx/>
                <a:latin typeface="Plus Jakarta Sans Medium"/>
                <a:ea typeface="Plus Jakarta Sans Medium"/>
                <a:cs typeface="Plus Jakarta Sans Medium"/>
                <a:sym typeface="Plus Jakarta Sans Medium"/>
              </a:rPr>
              <a:t> et </a:t>
            </a:r>
            <a:r>
              <a:rPr kumimoji="0" lang="en-US" sz="1600" b="0" i="0" u="none" strike="noStrike" kern="0" cap="none" spc="0" normalizeH="0" baseline="0" noProof="0" dirty="0" err="1">
                <a:ln>
                  <a:noFill/>
                </a:ln>
                <a:solidFill>
                  <a:srgbClr val="334155"/>
                </a:solidFill>
                <a:effectLst/>
                <a:uLnTx/>
                <a:uFillTx/>
                <a:latin typeface="Plus Jakarta Sans Medium"/>
                <a:ea typeface="Plus Jakarta Sans Medium"/>
                <a:cs typeface="Plus Jakarta Sans Medium"/>
                <a:sym typeface="Plus Jakarta Sans Medium"/>
              </a:rPr>
              <a:t>managériales</a:t>
            </a:r>
            <a:r>
              <a:rPr kumimoji="0" lang="en-US" sz="1425" b="0" i="0" u="none" strike="noStrike" kern="0" cap="none" spc="0" normalizeH="0" baseline="0" noProof="0" dirty="0">
                <a:ln>
                  <a:noFill/>
                </a:ln>
                <a:solidFill>
                  <a:srgbClr val="334155"/>
                </a:solidFill>
                <a:effectLst/>
                <a:uLnTx/>
                <a:uFillTx/>
                <a:latin typeface="Plus Jakarta Sans Medium"/>
                <a:ea typeface="Plus Jakarta Sans Medium"/>
                <a:cs typeface="Plus Jakarta Sans Medium"/>
                <a:sym typeface="Plus Jakarta Sans Medium"/>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15" name="Google Shape;115;p13" descr="image.png"/>
          <p:cNvPicPr preferRelativeResize="0"/>
          <p:nvPr/>
        </p:nvPicPr>
        <p:blipFill rotWithShape="1">
          <a:blip r:embed="rId17">
            <a:alphaModFix/>
          </a:blip>
          <a:srcRect/>
          <a:stretch/>
        </p:blipFill>
        <p:spPr>
          <a:xfrm>
            <a:off x="733029" y="4893915"/>
            <a:ext cx="114300" cy="114300"/>
          </a:xfrm>
          <a:prstGeom prst="rect">
            <a:avLst/>
          </a:prstGeom>
          <a:noFill/>
          <a:ln>
            <a:noFill/>
          </a:ln>
        </p:spPr>
      </p:pic>
      <p:pic>
        <p:nvPicPr>
          <p:cNvPr id="116" name="Google Shape;116;p13" descr="image.png"/>
          <p:cNvPicPr preferRelativeResize="0"/>
          <p:nvPr/>
        </p:nvPicPr>
        <p:blipFill rotWithShape="1">
          <a:blip r:embed="rId18">
            <a:alphaModFix/>
          </a:blip>
          <a:srcRect/>
          <a:stretch/>
        </p:blipFill>
        <p:spPr>
          <a:xfrm>
            <a:off x="2266950" y="4893915"/>
            <a:ext cx="114300" cy="114300"/>
          </a:xfrm>
          <a:prstGeom prst="rect">
            <a:avLst/>
          </a:prstGeom>
          <a:noFill/>
          <a:ln>
            <a:noFill/>
          </a:ln>
        </p:spPr>
      </p:pic>
      <p:pic>
        <p:nvPicPr>
          <p:cNvPr id="117" name="Google Shape;117;p13" descr="image.png"/>
          <p:cNvPicPr preferRelativeResize="0"/>
          <p:nvPr/>
        </p:nvPicPr>
        <p:blipFill rotWithShape="1">
          <a:blip r:embed="rId19">
            <a:alphaModFix/>
          </a:blip>
          <a:srcRect/>
          <a:stretch/>
        </p:blipFill>
        <p:spPr>
          <a:xfrm>
            <a:off x="4229099" y="4893915"/>
            <a:ext cx="142875" cy="114300"/>
          </a:xfrm>
          <a:prstGeom prst="rect">
            <a:avLst/>
          </a:prstGeom>
          <a:noFill/>
          <a:ln>
            <a:noFill/>
          </a:ln>
        </p:spPr>
      </p:pic>
      <p:pic>
        <p:nvPicPr>
          <p:cNvPr id="118" name="Google Shape;118;p13" descr="image.png"/>
          <p:cNvPicPr preferRelativeResize="0"/>
          <p:nvPr/>
        </p:nvPicPr>
        <p:blipFill rotWithShape="1">
          <a:blip r:embed="rId20">
            <a:alphaModFix/>
          </a:blip>
          <a:srcRect/>
          <a:stretch/>
        </p:blipFill>
        <p:spPr>
          <a:xfrm>
            <a:off x="7712868" y="4462462"/>
            <a:ext cx="381000" cy="381000"/>
          </a:xfrm>
          <a:prstGeom prst="rect">
            <a:avLst/>
          </a:prstGeom>
          <a:noFill/>
          <a:ln>
            <a:noFill/>
          </a:ln>
        </p:spPr>
      </p:pic>
      <p:pic>
        <p:nvPicPr>
          <p:cNvPr id="119" name="Google Shape;119;p13" descr="image.png"/>
          <p:cNvPicPr preferRelativeResize="0"/>
          <p:nvPr/>
        </p:nvPicPr>
        <p:blipFill rotWithShape="1">
          <a:blip r:embed="rId21">
            <a:alphaModFix/>
          </a:blip>
          <a:srcRect/>
          <a:stretch/>
        </p:blipFill>
        <p:spPr>
          <a:xfrm>
            <a:off x="7808118" y="4567237"/>
            <a:ext cx="190500" cy="171450"/>
          </a:xfrm>
          <a:prstGeom prst="rect">
            <a:avLst/>
          </a:prstGeom>
          <a:noFill/>
          <a:ln>
            <a:noFill/>
          </a:ln>
        </p:spPr>
      </p:pic>
      <p:sp>
        <p:nvSpPr>
          <p:cNvPr id="120" name="Google Shape;120;p13"/>
          <p:cNvSpPr txBox="1"/>
          <p:nvPr/>
        </p:nvSpPr>
        <p:spPr>
          <a:xfrm>
            <a:off x="8236743" y="4421378"/>
            <a:ext cx="3059906"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8FAFC"/>
                </a:solidFill>
                <a:effectLst/>
                <a:uLnTx/>
                <a:uFillTx/>
                <a:latin typeface="Plus Jakarta Sans"/>
                <a:ea typeface="Plus Jakarta Sans"/>
                <a:cs typeface="Plus Jakarta Sans"/>
                <a:sym typeface="Plus Jakarta Sans"/>
              </a:rPr>
              <a:t>Ere des Agents </a:t>
            </a:r>
            <a:r>
              <a:rPr kumimoji="0" lang="en-US" sz="1600" b="1" i="0" u="none" strike="noStrike" kern="0" cap="none" spc="0" normalizeH="0" baseline="0" noProof="0" dirty="0" err="1">
                <a:ln>
                  <a:noFill/>
                </a:ln>
                <a:solidFill>
                  <a:srgbClr val="F8FAFC"/>
                </a:solidFill>
                <a:effectLst/>
                <a:uLnTx/>
                <a:uFillTx/>
                <a:latin typeface="Plus Jakarta Sans"/>
                <a:ea typeface="Plus Jakarta Sans"/>
                <a:cs typeface="Plus Jakarta Sans"/>
                <a:sym typeface="Plus Jakarta Sans"/>
              </a:rPr>
              <a:t>Autonomes</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1" name="Google Shape;121;p13"/>
          <p:cNvSpPr txBox="1"/>
          <p:nvPr/>
        </p:nvSpPr>
        <p:spPr>
          <a:xfrm>
            <a:off x="8236742" y="4676776"/>
            <a:ext cx="3383757" cy="21544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94A3B8"/>
                </a:solidFill>
                <a:effectLst/>
                <a:uLnTx/>
                <a:uFillTx/>
                <a:latin typeface="Plus Jakarta Sans"/>
                <a:ea typeface="Plus Jakarta Sans"/>
                <a:cs typeface="Plus Jakarta Sans"/>
                <a:sym typeface="Plus Jakarta Sans"/>
              </a:rPr>
              <a:t>De Turing aux Systèmes Multi-Agents</a:t>
            </a: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object 8">
            <a:extLst>
              <a:ext uri="{FF2B5EF4-FFF2-40B4-BE49-F238E27FC236}">
                <a16:creationId xmlns:a16="http://schemas.microsoft.com/office/drawing/2014/main" id="{B195BE37-C391-BD50-BBC6-AB440D372967}"/>
              </a:ext>
            </a:extLst>
          </p:cNvPr>
          <p:cNvPicPr/>
          <p:nvPr/>
        </p:nvPicPr>
        <p:blipFill>
          <a:blip r:embed="rId22" cstate="print"/>
          <a:stretch>
            <a:fillRect/>
          </a:stretch>
        </p:blipFill>
        <p:spPr>
          <a:xfrm>
            <a:off x="828675" y="429442"/>
            <a:ext cx="2403751" cy="2316166"/>
          </a:xfrm>
          <a:prstGeom prst="rect">
            <a:avLst/>
          </a:prstGeom>
        </p:spPr>
      </p:pic>
      <p:pic>
        <p:nvPicPr>
          <p:cNvPr id="4" name="Image 3" descr="Artificial Intelligence Neural Network Art">
            <a:extLst>
              <a:ext uri="{FF2B5EF4-FFF2-40B4-BE49-F238E27FC236}">
                <a16:creationId xmlns:a16="http://schemas.microsoft.com/office/drawing/2014/main" id="{A90F795B-95C0-9B25-BD8B-8A48E413C34B}"/>
              </a:ext>
            </a:extLst>
          </p:cNvPr>
          <p:cNvPicPr>
            <a:picLocks noChangeAspect="1"/>
          </p:cNvPicPr>
          <p:nvPr/>
        </p:nvPicPr>
        <p:blipFill>
          <a:blip r:embed="rId23"/>
          <a:stretch>
            <a:fillRect/>
          </a:stretch>
        </p:blipFill>
        <p:spPr>
          <a:xfrm>
            <a:off x="8376585" y="1966260"/>
            <a:ext cx="2182530" cy="2182530"/>
          </a:xfrm>
          <a:prstGeom prst="rect">
            <a:avLst/>
          </a:prstGeom>
        </p:spPr>
      </p:pic>
      <p:sp>
        <p:nvSpPr>
          <p:cNvPr id="6" name="object 3">
            <a:extLst>
              <a:ext uri="{FF2B5EF4-FFF2-40B4-BE49-F238E27FC236}">
                <a16:creationId xmlns:a16="http://schemas.microsoft.com/office/drawing/2014/main" id="{D2074D31-3A62-8F9A-A10C-DCE361F85E5C}"/>
              </a:ext>
            </a:extLst>
          </p:cNvPr>
          <p:cNvSpPr/>
          <p:nvPr/>
        </p:nvSpPr>
        <p:spPr>
          <a:xfrm>
            <a:off x="0" y="0"/>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05EB88EC-FDA4-E8D8-AF49-91713CCF1AFD}"/>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 name="object 3">
            <a:extLst>
              <a:ext uri="{FF2B5EF4-FFF2-40B4-BE49-F238E27FC236}">
                <a16:creationId xmlns:a16="http://schemas.microsoft.com/office/drawing/2014/main" id="{6154BE5B-47D6-013B-74BA-3675A83D2768}"/>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16" name="object 8">
            <a:extLst>
              <a:ext uri="{FF2B5EF4-FFF2-40B4-BE49-F238E27FC236}">
                <a16:creationId xmlns:a16="http://schemas.microsoft.com/office/drawing/2014/main" id="{ED29EB85-CA2B-B413-F608-AA0EE7710923}"/>
              </a:ext>
            </a:extLst>
          </p:cNvPr>
          <p:cNvPicPr/>
          <p:nvPr/>
        </p:nvPicPr>
        <p:blipFill>
          <a:blip r:embed="rId2" cstate="print"/>
          <a:stretch>
            <a:fillRect/>
          </a:stretch>
        </p:blipFill>
        <p:spPr>
          <a:xfrm>
            <a:off x="11213646" y="93070"/>
            <a:ext cx="842946" cy="781746"/>
          </a:xfrm>
          <a:prstGeom prst="rect">
            <a:avLst/>
          </a:prstGeom>
        </p:spPr>
      </p:pic>
      <p:sp>
        <p:nvSpPr>
          <p:cNvPr id="3" name="TextBox 2"/>
          <p:cNvSpPr txBox="1"/>
          <p:nvPr/>
        </p:nvSpPr>
        <p:spPr>
          <a:xfrm>
            <a:off x="877931" y="571500"/>
            <a:ext cx="11601450" cy="495300"/>
          </a:xfrm>
          <a:prstGeom prst="rect">
            <a:avLst/>
          </a:prstGeom>
          <a:noFill/>
        </p:spPr>
        <p:txBody>
          <a:bodyPr wrap="square" lIns="0" tIns="0" rIns="0" bIns="0" anchor="t">
            <a:spAutoFit/>
          </a:bodyPr>
          <a:lstStyle/>
          <a:p>
            <a:pPr algn="l"/>
            <a:r>
              <a:rPr sz="3000" b="1" i="0" u="none" dirty="0">
                <a:solidFill>
                  <a:srgbClr val="0F172A"/>
                </a:solidFill>
                <a:latin typeface="Montserrat"/>
              </a:rPr>
              <a:t>Frank Rosenblatt et le Perceptron</a:t>
            </a:r>
          </a:p>
        </p:txBody>
      </p:sp>
      <p:pic>
        <p:nvPicPr>
          <p:cNvPr id="17" name="Image 16" descr="Frank Rosenblatt — Wikipédia">
            <a:extLst>
              <a:ext uri="{FF2B5EF4-FFF2-40B4-BE49-F238E27FC236}">
                <a16:creationId xmlns:a16="http://schemas.microsoft.com/office/drawing/2014/main" id="{7D77B61B-9A10-90E8-85AA-E4210F0DD546}"/>
              </a:ext>
            </a:extLst>
          </p:cNvPr>
          <p:cNvPicPr>
            <a:picLocks noChangeAspect="1"/>
          </p:cNvPicPr>
          <p:nvPr/>
        </p:nvPicPr>
        <p:blipFill>
          <a:blip r:embed="rId3"/>
          <a:stretch>
            <a:fillRect/>
          </a:stretch>
        </p:blipFill>
        <p:spPr>
          <a:xfrm>
            <a:off x="7712190" y="1847552"/>
            <a:ext cx="3275215" cy="4257780"/>
          </a:xfrm>
          <a:prstGeom prst="rect">
            <a:avLst/>
          </a:prstGeom>
        </p:spPr>
      </p:pic>
      <p:sp>
        <p:nvSpPr>
          <p:cNvPr id="19" name="Espace réservé du numéro de diapositive 1">
            <a:extLst>
              <a:ext uri="{FF2B5EF4-FFF2-40B4-BE49-F238E27FC236}">
                <a16:creationId xmlns:a16="http://schemas.microsoft.com/office/drawing/2014/main" id="{851213E4-C6AC-6736-BE61-474F7204F846}"/>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10</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21" name="Picture 15" descr="image.png">
            <a:extLst>
              <a:ext uri="{FF2B5EF4-FFF2-40B4-BE49-F238E27FC236}">
                <a16:creationId xmlns:a16="http://schemas.microsoft.com/office/drawing/2014/main" id="{7E4D3E08-79BF-6B5D-54C0-F9E4B8FF8187}"/>
              </a:ext>
            </a:extLst>
          </p:cNvPr>
          <p:cNvPicPr>
            <a:picLocks noChangeAspect="1"/>
          </p:cNvPicPr>
          <p:nvPr/>
        </p:nvPicPr>
        <p:blipFill>
          <a:blip r:embed="rId4"/>
          <a:stretch>
            <a:fillRect/>
          </a:stretch>
        </p:blipFill>
        <p:spPr>
          <a:xfrm>
            <a:off x="1041400" y="1066800"/>
            <a:ext cx="7272000" cy="34054"/>
          </a:xfrm>
          <a:prstGeom prst="rect">
            <a:avLst/>
          </a:prstGeom>
        </p:spPr>
      </p:pic>
      <p:pic>
        <p:nvPicPr>
          <p:cNvPr id="23" name="Picture 9" descr="image.png">
            <a:extLst>
              <a:ext uri="{FF2B5EF4-FFF2-40B4-BE49-F238E27FC236}">
                <a16:creationId xmlns:a16="http://schemas.microsoft.com/office/drawing/2014/main" id="{E90CA3DC-33DD-F5EE-1CD7-44AAFF3EBD62}"/>
              </a:ext>
            </a:extLst>
          </p:cNvPr>
          <p:cNvPicPr>
            <a:picLocks noChangeAspect="1"/>
          </p:cNvPicPr>
          <p:nvPr/>
        </p:nvPicPr>
        <p:blipFill>
          <a:blip r:embed="rId5"/>
          <a:stretch>
            <a:fillRect/>
          </a:stretch>
        </p:blipFill>
        <p:spPr>
          <a:xfrm>
            <a:off x="702300" y="1726331"/>
            <a:ext cx="6861290" cy="4436362"/>
          </a:xfrm>
          <a:prstGeom prst="rect">
            <a:avLst/>
          </a:prstGeom>
        </p:spPr>
      </p:pic>
      <p:sp>
        <p:nvSpPr>
          <p:cNvPr id="6" name="TextBox 5"/>
          <p:cNvSpPr txBox="1"/>
          <p:nvPr/>
        </p:nvSpPr>
        <p:spPr>
          <a:xfrm>
            <a:off x="1204595" y="2164407"/>
            <a:ext cx="5550693" cy="323850"/>
          </a:xfrm>
          <a:prstGeom prst="rect">
            <a:avLst/>
          </a:prstGeom>
          <a:noFill/>
        </p:spPr>
        <p:txBody>
          <a:bodyPr wrap="square" lIns="0" tIns="0" rIns="0" bIns="0" anchor="t">
            <a:spAutoFit/>
          </a:bodyPr>
          <a:lstStyle/>
          <a:p>
            <a:pPr algn="l"/>
            <a:r>
              <a:rPr sz="2100" b="0" i="0" u="none">
                <a:solidFill>
                  <a:srgbClr val="1E3A8A"/>
                </a:solidFill>
                <a:latin typeface="Montserrat SemiBold"/>
              </a:rPr>
              <a:t>L'ancêtre de l'IA moderne (1957)</a:t>
            </a:r>
          </a:p>
        </p:txBody>
      </p:sp>
      <p:sp>
        <p:nvSpPr>
          <p:cNvPr id="7" name="TextBox 6"/>
          <p:cNvSpPr txBox="1"/>
          <p:nvPr/>
        </p:nvSpPr>
        <p:spPr>
          <a:xfrm>
            <a:off x="1204595" y="2631132"/>
            <a:ext cx="6219875" cy="555088"/>
          </a:xfrm>
          <a:prstGeom prst="rect">
            <a:avLst/>
          </a:prstGeom>
          <a:noFill/>
        </p:spPr>
        <p:txBody>
          <a:bodyPr wrap="square" lIns="0" tIns="0" rIns="0" bIns="0" anchor="t">
            <a:spAutoFit/>
          </a:bodyPr>
          <a:lstStyle/>
          <a:p>
            <a:pPr algn="l">
              <a:lnSpc>
                <a:spcPts val="2279"/>
              </a:lnSpc>
            </a:pPr>
            <a:r>
              <a:rPr sz="1425" b="1" i="0" u="none" dirty="0" err="1">
                <a:solidFill>
                  <a:srgbClr val="334155"/>
                </a:solidFill>
                <a:latin typeface="Lato"/>
              </a:rPr>
              <a:t>L'approche</a:t>
            </a:r>
            <a:r>
              <a:rPr sz="1425" b="1" i="0" u="none" dirty="0">
                <a:solidFill>
                  <a:srgbClr val="334155"/>
                </a:solidFill>
                <a:latin typeface="Lato"/>
              </a:rPr>
              <a:t> </a:t>
            </a:r>
            <a:r>
              <a:rPr sz="1425" b="1" i="0" u="none" dirty="0" err="1">
                <a:solidFill>
                  <a:srgbClr val="334155"/>
                </a:solidFill>
                <a:latin typeface="Lato"/>
              </a:rPr>
              <a:t>biomimétique</a:t>
            </a:r>
            <a:r>
              <a:rPr sz="1425" b="1" i="0" u="none" dirty="0">
                <a:solidFill>
                  <a:srgbClr val="334155"/>
                </a:solidFill>
                <a:latin typeface="Lato"/>
              </a:rPr>
              <a:t> :</a:t>
            </a:r>
            <a:r>
              <a:rPr sz="1425" b="0" i="0" u="none" dirty="0">
                <a:solidFill>
                  <a:srgbClr val="334155"/>
                </a:solidFill>
                <a:latin typeface="Lato"/>
              </a:rPr>
              <a:t> </a:t>
            </a:r>
            <a:r>
              <a:rPr sz="1425" b="0" i="0" u="none" dirty="0" err="1">
                <a:solidFill>
                  <a:srgbClr val="334155"/>
                </a:solidFill>
                <a:latin typeface="Lato"/>
              </a:rPr>
              <a:t>Plutôt</a:t>
            </a:r>
            <a:r>
              <a:rPr sz="1425" b="0" i="0" u="none" dirty="0">
                <a:solidFill>
                  <a:srgbClr val="334155"/>
                </a:solidFill>
                <a:latin typeface="Lato"/>
              </a:rPr>
              <a:t> que de coder des </a:t>
            </a:r>
            <a:r>
              <a:rPr sz="1425" b="0" i="0" u="none" dirty="0" err="1">
                <a:solidFill>
                  <a:srgbClr val="334155"/>
                </a:solidFill>
                <a:latin typeface="Lato"/>
              </a:rPr>
              <a:t>règles</a:t>
            </a:r>
            <a:r>
              <a:rPr sz="1425" b="0" i="0" u="none" dirty="0">
                <a:solidFill>
                  <a:srgbClr val="334155"/>
                </a:solidFill>
                <a:latin typeface="Lato"/>
              </a:rPr>
              <a:t> </a:t>
            </a:r>
            <a:r>
              <a:rPr sz="1425" b="0" i="0" u="none" dirty="0" err="1">
                <a:solidFill>
                  <a:srgbClr val="334155"/>
                </a:solidFill>
                <a:latin typeface="Lato"/>
              </a:rPr>
              <a:t>mathématiques</a:t>
            </a:r>
            <a:r>
              <a:rPr sz="1425" b="0" i="0" u="none" dirty="0">
                <a:solidFill>
                  <a:srgbClr val="334155"/>
                </a:solidFill>
                <a:latin typeface="Lato"/>
              </a:rPr>
              <a:t> </a:t>
            </a:r>
            <a:r>
              <a:rPr sz="1425" b="0" i="0" u="none" dirty="0" err="1">
                <a:solidFill>
                  <a:srgbClr val="334155"/>
                </a:solidFill>
                <a:latin typeface="Lato"/>
              </a:rPr>
              <a:t>froides</a:t>
            </a:r>
            <a:r>
              <a:rPr sz="1425" b="0" i="0" u="none" dirty="0">
                <a:solidFill>
                  <a:srgbClr val="334155"/>
                </a:solidFill>
                <a:latin typeface="Lato"/>
              </a:rPr>
              <a:t>, Rosenblatt </a:t>
            </a:r>
            <a:r>
              <a:rPr sz="1425" b="0" i="0" u="none" dirty="0" err="1">
                <a:solidFill>
                  <a:srgbClr val="334155"/>
                </a:solidFill>
                <a:latin typeface="Lato"/>
              </a:rPr>
              <a:t>décide</a:t>
            </a:r>
            <a:r>
              <a:rPr sz="1425" b="0" i="0" u="none" dirty="0">
                <a:solidFill>
                  <a:srgbClr val="334155"/>
                </a:solidFill>
                <a:latin typeface="Lato"/>
              </a:rPr>
              <a:t> de </a:t>
            </a:r>
            <a:r>
              <a:rPr sz="1425" b="0" i="0" u="none" dirty="0" err="1">
                <a:solidFill>
                  <a:srgbClr val="334155"/>
                </a:solidFill>
                <a:latin typeface="Lato"/>
              </a:rPr>
              <a:t>s'inspirer</a:t>
            </a:r>
            <a:r>
              <a:rPr sz="1425" b="0" i="0" u="none" dirty="0">
                <a:solidFill>
                  <a:srgbClr val="334155"/>
                </a:solidFill>
                <a:latin typeface="Lato"/>
              </a:rPr>
              <a:t> du </a:t>
            </a:r>
            <a:r>
              <a:rPr sz="1425" b="0" i="0" u="none" dirty="0" err="1">
                <a:solidFill>
                  <a:srgbClr val="334155"/>
                </a:solidFill>
                <a:latin typeface="Lato"/>
              </a:rPr>
              <a:t>câblage</a:t>
            </a:r>
            <a:r>
              <a:rPr sz="1425" b="0" i="0" u="none" dirty="0">
                <a:solidFill>
                  <a:srgbClr val="334155"/>
                </a:solidFill>
                <a:latin typeface="Lato"/>
              </a:rPr>
              <a:t> du </a:t>
            </a:r>
            <a:r>
              <a:rPr sz="1425" b="0" i="0" u="none" dirty="0" err="1">
                <a:solidFill>
                  <a:srgbClr val="334155"/>
                </a:solidFill>
                <a:latin typeface="Lato"/>
              </a:rPr>
              <a:t>cerveau</a:t>
            </a:r>
            <a:r>
              <a:rPr sz="1425" b="0" i="0" u="none" dirty="0">
                <a:solidFill>
                  <a:srgbClr val="334155"/>
                </a:solidFill>
                <a:latin typeface="Lato"/>
              </a:rPr>
              <a:t> </a:t>
            </a:r>
            <a:r>
              <a:rPr sz="1425" b="0" i="0" u="none" dirty="0" err="1">
                <a:solidFill>
                  <a:srgbClr val="334155"/>
                </a:solidFill>
                <a:latin typeface="Lato"/>
              </a:rPr>
              <a:t>humain</a:t>
            </a:r>
            <a:r>
              <a:rPr sz="1425" b="0" i="0" u="none" dirty="0">
                <a:solidFill>
                  <a:srgbClr val="334155"/>
                </a:solidFill>
                <a:latin typeface="Lato"/>
              </a:rPr>
              <a:t>.</a:t>
            </a:r>
          </a:p>
        </p:txBody>
      </p:sp>
      <p:sp>
        <p:nvSpPr>
          <p:cNvPr id="8" name="TextBox 7"/>
          <p:cNvSpPr txBox="1"/>
          <p:nvPr/>
        </p:nvSpPr>
        <p:spPr>
          <a:xfrm>
            <a:off x="1204595" y="3642419"/>
            <a:ext cx="6219875" cy="850041"/>
          </a:xfrm>
          <a:prstGeom prst="rect">
            <a:avLst/>
          </a:prstGeom>
          <a:noFill/>
        </p:spPr>
        <p:txBody>
          <a:bodyPr wrap="square" lIns="0" tIns="0" rIns="0" bIns="0" anchor="t">
            <a:spAutoFit/>
          </a:bodyPr>
          <a:lstStyle/>
          <a:p>
            <a:pPr algn="l">
              <a:lnSpc>
                <a:spcPts val="2279"/>
              </a:lnSpc>
            </a:pPr>
            <a:r>
              <a:rPr sz="1425" b="0" i="0" u="none" dirty="0">
                <a:solidFill>
                  <a:srgbClr val="334155"/>
                </a:solidFill>
                <a:latin typeface="Lato"/>
              </a:rPr>
              <a:t>Le </a:t>
            </a:r>
            <a:r>
              <a:rPr sz="1425" b="1" i="0" u="none" dirty="0">
                <a:solidFill>
                  <a:srgbClr val="334155"/>
                </a:solidFill>
                <a:latin typeface="Lato"/>
              </a:rPr>
              <a:t>Perceptron</a:t>
            </a:r>
            <a:r>
              <a:rPr sz="1425" b="0" i="0" u="none" dirty="0">
                <a:solidFill>
                  <a:srgbClr val="334155"/>
                </a:solidFill>
                <a:latin typeface="Lato"/>
              </a:rPr>
              <a:t> (Machine Mark I) est le tout premier réseau de </a:t>
            </a:r>
            <a:r>
              <a:rPr sz="1425" b="0" i="0" u="none" dirty="0" err="1">
                <a:solidFill>
                  <a:srgbClr val="334155"/>
                </a:solidFill>
                <a:latin typeface="Lato"/>
              </a:rPr>
              <a:t>neurones</a:t>
            </a:r>
            <a:r>
              <a:rPr sz="1425" b="0" i="0" u="none" dirty="0">
                <a:solidFill>
                  <a:srgbClr val="334155"/>
                </a:solidFill>
                <a:latin typeface="Lato"/>
              </a:rPr>
              <a:t> </a:t>
            </a:r>
            <a:r>
              <a:rPr sz="1425" b="0" i="0" u="none" dirty="0" err="1">
                <a:solidFill>
                  <a:srgbClr val="334155"/>
                </a:solidFill>
                <a:latin typeface="Lato"/>
              </a:rPr>
              <a:t>artificiels</a:t>
            </a:r>
            <a:r>
              <a:rPr sz="1425" b="0" i="0" u="none" dirty="0">
                <a:solidFill>
                  <a:srgbClr val="334155"/>
                </a:solidFill>
                <a:latin typeface="Lato"/>
              </a:rPr>
              <a:t>. </a:t>
            </a:r>
            <a:r>
              <a:rPr sz="1425" b="0" i="0" u="none" dirty="0" err="1">
                <a:solidFill>
                  <a:srgbClr val="334155"/>
                </a:solidFill>
                <a:latin typeface="Lato"/>
              </a:rPr>
              <a:t>C'est</a:t>
            </a:r>
            <a:r>
              <a:rPr sz="1425" b="0" i="0" u="none" dirty="0">
                <a:solidFill>
                  <a:srgbClr val="334155"/>
                </a:solidFill>
                <a:latin typeface="Lato"/>
              </a:rPr>
              <a:t> </a:t>
            </a:r>
            <a:r>
              <a:rPr sz="1425" b="0" i="0" u="none" dirty="0" err="1">
                <a:solidFill>
                  <a:srgbClr val="334155"/>
                </a:solidFill>
                <a:latin typeface="Lato"/>
              </a:rPr>
              <a:t>une</a:t>
            </a:r>
            <a:r>
              <a:rPr sz="1425" b="0" i="0" u="none" dirty="0">
                <a:solidFill>
                  <a:srgbClr val="334155"/>
                </a:solidFill>
                <a:latin typeface="Lato"/>
              </a:rPr>
              <a:t> machine physique, </a:t>
            </a:r>
            <a:r>
              <a:rPr sz="1425" b="0" i="0" u="none" dirty="0" err="1">
                <a:solidFill>
                  <a:srgbClr val="334155"/>
                </a:solidFill>
                <a:latin typeface="Lato"/>
              </a:rPr>
              <a:t>remplie</a:t>
            </a:r>
            <a:r>
              <a:rPr sz="1425" b="0" i="0" u="none" dirty="0">
                <a:solidFill>
                  <a:srgbClr val="334155"/>
                </a:solidFill>
                <a:latin typeface="Lato"/>
              </a:rPr>
              <a:t> de </a:t>
            </a:r>
            <a:r>
              <a:rPr sz="1425" b="0" i="0" u="none" dirty="0" err="1">
                <a:solidFill>
                  <a:srgbClr val="334155"/>
                </a:solidFill>
                <a:latin typeface="Lato"/>
              </a:rPr>
              <a:t>câbles</a:t>
            </a:r>
            <a:r>
              <a:rPr sz="1425" b="0" i="0" u="none" dirty="0">
                <a:solidFill>
                  <a:srgbClr val="334155"/>
                </a:solidFill>
                <a:latin typeface="Lato"/>
              </a:rPr>
              <a:t>, capable </a:t>
            </a:r>
            <a:r>
              <a:rPr sz="1425" b="0" i="0" u="none" dirty="0" err="1">
                <a:solidFill>
                  <a:srgbClr val="334155"/>
                </a:solidFill>
                <a:latin typeface="Lato"/>
              </a:rPr>
              <a:t>d'apprendre</a:t>
            </a:r>
            <a:r>
              <a:rPr sz="1425" b="0" i="0" u="none" dirty="0">
                <a:solidFill>
                  <a:srgbClr val="334155"/>
                </a:solidFill>
                <a:latin typeface="Lato"/>
              </a:rPr>
              <a:t> par </a:t>
            </a:r>
            <a:r>
              <a:rPr sz="1425" b="0" i="0" u="none" dirty="0" err="1">
                <a:solidFill>
                  <a:srgbClr val="334155"/>
                </a:solidFill>
                <a:latin typeface="Lato"/>
              </a:rPr>
              <a:t>elle-même</a:t>
            </a:r>
            <a:r>
              <a:rPr sz="1425" b="0" i="0" u="none" dirty="0">
                <a:solidFill>
                  <a:srgbClr val="334155"/>
                </a:solidFill>
                <a:latin typeface="Lato"/>
              </a:rPr>
              <a:t> à </a:t>
            </a:r>
            <a:r>
              <a:rPr sz="1425" b="0" i="0" u="none" dirty="0" err="1">
                <a:solidFill>
                  <a:srgbClr val="334155"/>
                </a:solidFill>
                <a:latin typeface="Lato"/>
              </a:rPr>
              <a:t>reconnaître</a:t>
            </a:r>
            <a:r>
              <a:rPr sz="1425" b="0" i="0" u="none" dirty="0">
                <a:solidFill>
                  <a:srgbClr val="334155"/>
                </a:solidFill>
                <a:latin typeface="Lato"/>
              </a:rPr>
              <a:t> des </a:t>
            </a:r>
            <a:r>
              <a:rPr sz="1425" b="0" i="0" u="none" dirty="0" err="1">
                <a:solidFill>
                  <a:srgbClr val="334155"/>
                </a:solidFill>
                <a:latin typeface="Lato"/>
              </a:rPr>
              <a:t>formes</a:t>
            </a:r>
            <a:r>
              <a:rPr sz="1425" b="0" i="0" u="none" dirty="0">
                <a:solidFill>
                  <a:srgbClr val="334155"/>
                </a:solidFill>
                <a:latin typeface="Lato"/>
              </a:rPr>
              <a:t> </a:t>
            </a:r>
            <a:r>
              <a:rPr sz="1425" b="0" i="0" u="none" dirty="0" err="1">
                <a:solidFill>
                  <a:srgbClr val="334155"/>
                </a:solidFill>
                <a:latin typeface="Lato"/>
              </a:rPr>
              <a:t>géométriques</a:t>
            </a:r>
            <a:r>
              <a:rPr sz="1425" b="0" i="0" u="none" dirty="0">
                <a:solidFill>
                  <a:srgbClr val="334155"/>
                </a:solidFill>
                <a:latin typeface="Lato"/>
              </a:rPr>
              <a:t> simples.</a:t>
            </a:r>
          </a:p>
        </p:txBody>
      </p:sp>
      <p:sp>
        <p:nvSpPr>
          <p:cNvPr id="9" name="TextBox 8"/>
          <p:cNvSpPr txBox="1"/>
          <p:nvPr/>
        </p:nvSpPr>
        <p:spPr>
          <a:xfrm>
            <a:off x="1204595" y="4943177"/>
            <a:ext cx="6123305" cy="555088"/>
          </a:xfrm>
          <a:prstGeom prst="rect">
            <a:avLst/>
          </a:prstGeom>
          <a:noFill/>
        </p:spPr>
        <p:txBody>
          <a:bodyPr wrap="square" lIns="0" tIns="0" rIns="0" bIns="0" anchor="t">
            <a:spAutoFit/>
          </a:bodyPr>
          <a:lstStyle/>
          <a:p>
            <a:pPr algn="l">
              <a:lnSpc>
                <a:spcPts val="2279"/>
              </a:lnSpc>
            </a:pPr>
            <a:r>
              <a:rPr sz="1425" b="0" i="0" u="none" dirty="0">
                <a:solidFill>
                  <a:srgbClr val="334155"/>
                </a:solidFill>
                <a:latin typeface="Lato"/>
              </a:rPr>
              <a:t>La </a:t>
            </a:r>
            <a:r>
              <a:rPr sz="1425" b="0" i="0" u="none" dirty="0" err="1">
                <a:solidFill>
                  <a:srgbClr val="334155"/>
                </a:solidFill>
                <a:latin typeface="Lato"/>
              </a:rPr>
              <a:t>presse</a:t>
            </a:r>
            <a:r>
              <a:rPr sz="1425" b="0" i="0" u="none" dirty="0">
                <a:solidFill>
                  <a:srgbClr val="334155"/>
                </a:solidFill>
                <a:latin typeface="Lato"/>
              </a:rPr>
              <a:t> </a:t>
            </a:r>
            <a:r>
              <a:rPr sz="1425" b="0" i="0" u="none" dirty="0" err="1">
                <a:solidFill>
                  <a:srgbClr val="334155"/>
                </a:solidFill>
                <a:latin typeface="Lato"/>
              </a:rPr>
              <a:t>s'emballe</a:t>
            </a:r>
            <a:r>
              <a:rPr sz="1425" b="0" i="0" u="none" dirty="0">
                <a:solidFill>
                  <a:srgbClr val="334155"/>
                </a:solidFill>
                <a:latin typeface="Lato"/>
              </a:rPr>
              <a:t> et </a:t>
            </a:r>
            <a:r>
              <a:rPr sz="1425" b="0" i="0" u="none" dirty="0" err="1">
                <a:solidFill>
                  <a:srgbClr val="334155"/>
                </a:solidFill>
                <a:latin typeface="Lato"/>
              </a:rPr>
              <a:t>annonce</a:t>
            </a:r>
            <a:r>
              <a:rPr sz="1425" b="0" i="0" u="none" dirty="0">
                <a:solidFill>
                  <a:srgbClr val="334155"/>
                </a:solidFill>
                <a:latin typeface="Lato"/>
              </a:rPr>
              <a:t> </a:t>
            </a:r>
            <a:r>
              <a:rPr sz="1425" b="0" i="0" u="none" dirty="0" err="1">
                <a:solidFill>
                  <a:srgbClr val="334155"/>
                </a:solidFill>
                <a:latin typeface="Lato"/>
              </a:rPr>
              <a:t>l'imminence</a:t>
            </a:r>
            <a:r>
              <a:rPr sz="1425" b="0" i="0" u="none" dirty="0">
                <a:solidFill>
                  <a:srgbClr val="334155"/>
                </a:solidFill>
                <a:latin typeface="Lato"/>
              </a:rPr>
              <a:t> de machines </a:t>
            </a:r>
            <a:r>
              <a:rPr sz="1425" b="0" i="0" u="none" dirty="0" err="1">
                <a:solidFill>
                  <a:srgbClr val="334155"/>
                </a:solidFill>
                <a:latin typeface="Lato"/>
              </a:rPr>
              <a:t>dotées</a:t>
            </a:r>
            <a:r>
              <a:rPr sz="1425" b="0" i="0" u="none" dirty="0">
                <a:solidFill>
                  <a:srgbClr val="334155"/>
                </a:solidFill>
                <a:latin typeface="Lato"/>
              </a:rPr>
              <a:t> de conscience, </a:t>
            </a:r>
            <a:r>
              <a:rPr sz="1425" b="0" i="0" u="none" dirty="0" err="1">
                <a:solidFill>
                  <a:srgbClr val="334155"/>
                </a:solidFill>
                <a:latin typeface="Lato"/>
              </a:rPr>
              <a:t>créant</a:t>
            </a:r>
            <a:r>
              <a:rPr sz="1425" b="0" i="0" u="none" dirty="0">
                <a:solidFill>
                  <a:srgbClr val="334155"/>
                </a:solidFill>
                <a:latin typeface="Lato"/>
              </a:rPr>
              <a:t> </a:t>
            </a:r>
            <a:r>
              <a:rPr sz="1425" b="0" i="0" u="none" dirty="0" err="1">
                <a:solidFill>
                  <a:srgbClr val="334155"/>
                </a:solidFill>
                <a:latin typeface="Lato"/>
              </a:rPr>
              <a:t>une</a:t>
            </a:r>
            <a:r>
              <a:rPr sz="1425" b="0" i="0" u="none" dirty="0">
                <a:solidFill>
                  <a:srgbClr val="334155"/>
                </a:solidFill>
                <a:latin typeface="Lato"/>
              </a:rPr>
              <a:t> </a:t>
            </a:r>
            <a:r>
              <a:rPr sz="1425" b="0" i="0" u="none" dirty="0" err="1">
                <a:solidFill>
                  <a:srgbClr val="334155"/>
                </a:solidFill>
                <a:latin typeface="Lato"/>
              </a:rPr>
              <a:t>bulle</a:t>
            </a:r>
            <a:r>
              <a:rPr sz="1425" b="0" i="0" u="none" dirty="0">
                <a:solidFill>
                  <a:srgbClr val="334155"/>
                </a:solidFill>
                <a:latin typeface="Lato"/>
              </a:rPr>
              <a:t> </a:t>
            </a:r>
            <a:r>
              <a:rPr sz="1425" b="0" i="0" u="none" dirty="0" err="1">
                <a:solidFill>
                  <a:srgbClr val="334155"/>
                </a:solidFill>
                <a:latin typeface="Lato"/>
              </a:rPr>
              <a:t>d'attentes</a:t>
            </a:r>
            <a:r>
              <a:rPr sz="1425" b="0" i="0" u="none" dirty="0">
                <a:solidFill>
                  <a:srgbClr val="334155"/>
                </a:solidFill>
                <a:latin typeface="Lato"/>
              </a:rPr>
              <a:t> </a:t>
            </a:r>
            <a:r>
              <a:rPr sz="1425" b="0" i="0" u="none" dirty="0" err="1">
                <a:solidFill>
                  <a:srgbClr val="334155"/>
                </a:solidFill>
                <a:latin typeface="Lato"/>
              </a:rPr>
              <a:t>irréalistes</a:t>
            </a:r>
            <a:r>
              <a:rPr sz="1425" b="0" i="0" u="none" dirty="0">
                <a:solidFill>
                  <a:srgbClr val="334155"/>
                </a:solidFill>
                <a:latin typeface="Lato"/>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99F75-138F-308C-51DE-218DBCA07C03}"/>
            </a:ext>
          </a:extLst>
        </p:cNvPr>
        <p:cNvGrpSpPr/>
        <p:nvPr/>
      </p:nvGrpSpPr>
      <p:grpSpPr>
        <a:xfrm>
          <a:off x="0" y="0"/>
          <a:ext cx="0" cy="0"/>
          <a:chOff x="0" y="0"/>
          <a:chExt cx="0" cy="0"/>
        </a:xfrm>
      </p:grpSpPr>
      <p:sp>
        <p:nvSpPr>
          <p:cNvPr id="44" name="object 2">
            <a:extLst>
              <a:ext uri="{FF2B5EF4-FFF2-40B4-BE49-F238E27FC236}">
                <a16:creationId xmlns:a16="http://schemas.microsoft.com/office/drawing/2014/main" id="{DCFE0194-3D13-27B3-E57C-D2944276E191}"/>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object 3">
            <a:extLst>
              <a:ext uri="{FF2B5EF4-FFF2-40B4-BE49-F238E27FC236}">
                <a16:creationId xmlns:a16="http://schemas.microsoft.com/office/drawing/2014/main" id="{ADAF2E7D-B3E9-90DA-256F-BA904C272FC8}"/>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48" name="object 8">
            <a:extLst>
              <a:ext uri="{FF2B5EF4-FFF2-40B4-BE49-F238E27FC236}">
                <a16:creationId xmlns:a16="http://schemas.microsoft.com/office/drawing/2014/main" id="{9AFA5C3F-7934-AA92-B264-4618207AE407}"/>
              </a:ext>
            </a:extLst>
          </p:cNvPr>
          <p:cNvPicPr/>
          <p:nvPr/>
        </p:nvPicPr>
        <p:blipFill>
          <a:blip r:embed="rId2" cstate="print"/>
          <a:stretch>
            <a:fillRect/>
          </a:stretch>
        </p:blipFill>
        <p:spPr>
          <a:xfrm>
            <a:off x="10264955" y="71623"/>
            <a:ext cx="1453342" cy="1408363"/>
          </a:xfrm>
          <a:prstGeom prst="rect">
            <a:avLst/>
          </a:prstGeom>
        </p:spPr>
      </p:pic>
      <p:pic>
        <p:nvPicPr>
          <p:cNvPr id="7" name="Picture 6" descr="image.png">
            <a:extLst>
              <a:ext uri="{FF2B5EF4-FFF2-40B4-BE49-F238E27FC236}">
                <a16:creationId xmlns:a16="http://schemas.microsoft.com/office/drawing/2014/main" id="{432E461C-F1B2-F9C8-70AA-0FAD2C6C9865}"/>
              </a:ext>
            </a:extLst>
          </p:cNvPr>
          <p:cNvPicPr>
            <a:picLocks noChangeAspect="1"/>
          </p:cNvPicPr>
          <p:nvPr/>
        </p:nvPicPr>
        <p:blipFill>
          <a:blip r:embed="rId3"/>
          <a:stretch>
            <a:fillRect/>
          </a:stretch>
        </p:blipFill>
        <p:spPr>
          <a:xfrm>
            <a:off x="9877425" y="2511028"/>
            <a:ext cx="1600200" cy="295275"/>
          </a:xfrm>
          <a:prstGeom prst="rect">
            <a:avLst/>
          </a:prstGeom>
        </p:spPr>
      </p:pic>
      <p:pic>
        <p:nvPicPr>
          <p:cNvPr id="8" name="Picture 7" descr="image.png">
            <a:extLst>
              <a:ext uri="{FF2B5EF4-FFF2-40B4-BE49-F238E27FC236}">
                <a16:creationId xmlns:a16="http://schemas.microsoft.com/office/drawing/2014/main" id="{8AE4DBA4-76B9-9FFB-E8FF-0CDF0E2C1773}"/>
              </a:ext>
            </a:extLst>
          </p:cNvPr>
          <p:cNvPicPr>
            <a:picLocks noChangeAspect="1"/>
          </p:cNvPicPr>
          <p:nvPr/>
        </p:nvPicPr>
        <p:blipFill>
          <a:blip r:embed="rId4"/>
          <a:stretch>
            <a:fillRect/>
          </a:stretch>
        </p:blipFill>
        <p:spPr>
          <a:xfrm>
            <a:off x="-381000" y="-762000"/>
            <a:ext cx="4572000" cy="411360"/>
          </a:xfrm>
          <a:prstGeom prst="rect">
            <a:avLst/>
          </a:prstGeom>
        </p:spPr>
      </p:pic>
      <p:pic>
        <p:nvPicPr>
          <p:cNvPr id="9" name="Picture 8" descr="image.png">
            <a:extLst>
              <a:ext uri="{FF2B5EF4-FFF2-40B4-BE49-F238E27FC236}">
                <a16:creationId xmlns:a16="http://schemas.microsoft.com/office/drawing/2014/main" id="{6015A42E-0E92-FB82-1014-BD8D98A7A982}"/>
              </a:ext>
            </a:extLst>
          </p:cNvPr>
          <p:cNvPicPr>
            <a:picLocks noChangeAspect="1"/>
          </p:cNvPicPr>
          <p:nvPr/>
        </p:nvPicPr>
        <p:blipFill>
          <a:blip r:embed="rId5"/>
          <a:stretch>
            <a:fillRect/>
          </a:stretch>
        </p:blipFill>
        <p:spPr>
          <a:xfrm>
            <a:off x="-633523" y="3041210"/>
            <a:ext cx="5238750" cy="471338"/>
          </a:xfrm>
          <a:prstGeom prst="rect">
            <a:avLst/>
          </a:prstGeom>
        </p:spPr>
      </p:pic>
      <p:sp>
        <p:nvSpPr>
          <p:cNvPr id="16" name="TextBox 15">
            <a:extLst>
              <a:ext uri="{FF2B5EF4-FFF2-40B4-BE49-F238E27FC236}">
                <a16:creationId xmlns:a16="http://schemas.microsoft.com/office/drawing/2014/main" id="{B43B36A5-503E-25AF-8401-2D6E51AB188B}"/>
              </a:ext>
            </a:extLst>
          </p:cNvPr>
          <p:cNvSpPr txBox="1"/>
          <p:nvPr/>
        </p:nvSpPr>
        <p:spPr>
          <a:xfrm>
            <a:off x="664535" y="3792431"/>
            <a:ext cx="5888535" cy="1572033"/>
          </a:xfrm>
          <a:prstGeom prst="rect">
            <a:avLst/>
          </a:prstGeom>
          <a:noFill/>
        </p:spPr>
        <p:txBody>
          <a:bodyPr wrap="square" lIns="0" tIns="0" rIns="0" bIns="0" anchor="t">
            <a:spAutoFit/>
          </a:bodyPr>
          <a:lstStyle/>
          <a:p>
            <a:pPr marL="0" marR="0" lvl="0" indent="0" algn="l" defTabSz="457200" rtl="0" eaLnBrk="1" fontAlgn="auto" latinLnBrk="0" hangingPunct="1">
              <a:lnSpc>
                <a:spcPts val="2475"/>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75569"/>
                </a:solidFill>
                <a:effectLst/>
                <a:uLnTx/>
                <a:uFillTx/>
                <a:latin typeface="Lato"/>
                <a:ea typeface="+mn-ea"/>
                <a:cs typeface="+mn-cs"/>
              </a:rPr>
              <a:t>L'enthousiasme des débuts laisse place à la désillusion. Les capacités des systèmes restent limitées, les coûts explosent et les attentes ne sont pas satisfaites. Les financements se raréfient, plongeant l'IA dans deux longues périodes de ralentissement.</a:t>
            </a:r>
            <a:endParaRPr kumimoji="0" sz="1800" b="0" i="0" u="none" strike="noStrike" kern="1200" cap="none" spc="0" normalizeH="0" baseline="0" noProof="0" dirty="0">
              <a:ln>
                <a:noFill/>
              </a:ln>
              <a:solidFill>
                <a:srgbClr val="475569"/>
              </a:solidFill>
              <a:effectLst/>
              <a:uLnTx/>
              <a:uFillTx/>
              <a:latin typeface="Lato"/>
              <a:ea typeface="+mn-ea"/>
              <a:cs typeface="+mn-cs"/>
            </a:endParaRPr>
          </a:p>
        </p:txBody>
      </p:sp>
      <p:sp>
        <p:nvSpPr>
          <p:cNvPr id="17" name="Rectangle 16">
            <a:extLst>
              <a:ext uri="{FF2B5EF4-FFF2-40B4-BE49-F238E27FC236}">
                <a16:creationId xmlns:a16="http://schemas.microsoft.com/office/drawing/2014/main" id="{C83CE5CC-6C42-8BD3-A48B-65A71DE53B51}"/>
              </a:ext>
            </a:extLst>
          </p:cNvPr>
          <p:cNvSpPr/>
          <p:nvPr/>
        </p:nvSpPr>
        <p:spPr>
          <a:xfrm>
            <a:off x="533400" y="3839642"/>
            <a:ext cx="38100" cy="1512000"/>
          </a:xfrm>
          <a:prstGeom prst="rect">
            <a:avLst/>
          </a:prstGeom>
          <a:solidFill>
            <a:srgbClr val="C73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FA802DCD-6BA5-F440-D0CA-91E9A24A11D9}"/>
              </a:ext>
            </a:extLst>
          </p:cNvPr>
          <p:cNvSpPr txBox="1"/>
          <p:nvPr/>
        </p:nvSpPr>
        <p:spPr>
          <a:xfrm>
            <a:off x="571500" y="2488202"/>
            <a:ext cx="5726739" cy="1577355"/>
          </a:xfrm>
          <a:prstGeom prst="rect">
            <a:avLst/>
          </a:prstGeom>
          <a:noFill/>
        </p:spPr>
        <p:txBody>
          <a:bodyPr wrap="square" lIns="0" tIns="0" rIns="0" bIns="0" anchor="t">
            <a:spAutoFit/>
          </a:bodyPr>
          <a:lstStyle/>
          <a:p>
            <a:pPr marL="0" marR="0" lvl="0" indent="0" algn="l" defTabSz="457200" rtl="0" eaLnBrk="1" fontAlgn="auto" latinLnBrk="0" hangingPunct="1">
              <a:lnSpc>
                <a:spcPts val="4140"/>
              </a:lnSpc>
              <a:spcBef>
                <a:spcPts val="0"/>
              </a:spcBef>
              <a:spcAft>
                <a:spcPts val="0"/>
              </a:spcAft>
              <a:buClrTx/>
              <a:buSzTx/>
              <a:buFontTx/>
              <a:buNone/>
              <a:tabLst/>
              <a:defRPr/>
            </a:pPr>
            <a:r>
              <a:rPr kumimoji="0" lang="fr-MA" sz="4000" b="1" i="0" u="none" strike="noStrike" kern="1200" cap="none" spc="0" normalizeH="0" baseline="0" noProof="0" dirty="0">
                <a:ln>
                  <a:noFill/>
                </a:ln>
                <a:solidFill>
                  <a:srgbClr val="0F172A"/>
                </a:solidFill>
                <a:effectLst/>
                <a:uLnTx/>
                <a:uFillTx/>
                <a:latin typeface="Montserrat"/>
                <a:ea typeface="+mn-ea"/>
                <a:cs typeface="+mn-cs"/>
              </a:rPr>
              <a:t>Les Hivers de l’IA</a:t>
            </a:r>
          </a:p>
          <a:p>
            <a:pPr marL="0" marR="0" lvl="0" indent="0" algn="l" defTabSz="457200" rtl="0" eaLnBrk="1" fontAlgn="auto" latinLnBrk="0" hangingPunct="1">
              <a:lnSpc>
                <a:spcPts val="4140"/>
              </a:lnSpc>
              <a:spcBef>
                <a:spcPts val="0"/>
              </a:spcBef>
              <a:spcAft>
                <a:spcPts val="0"/>
              </a:spcAft>
              <a:buClrTx/>
              <a:buSzTx/>
              <a:buFontTx/>
              <a:buNone/>
              <a:tabLst/>
              <a:defRPr/>
            </a:pPr>
            <a:r>
              <a:rPr kumimoji="0" lang="fr-MA" sz="3600" b="1" i="0" u="none" strike="noStrike" kern="1200" cap="none" spc="0" normalizeH="0" baseline="0" noProof="0" dirty="0">
                <a:ln>
                  <a:noFill/>
                </a:ln>
                <a:solidFill>
                  <a:srgbClr val="4F81BD">
                    <a:lumMod val="75000"/>
                  </a:srgbClr>
                </a:solidFill>
                <a:effectLst/>
                <a:uLnTx/>
                <a:uFillTx/>
                <a:latin typeface="Montserrat"/>
                <a:ea typeface="+mn-ea"/>
                <a:cs typeface="+mn-cs"/>
              </a:rPr>
              <a:t>(1974-1993</a:t>
            </a:r>
            <a:r>
              <a:rPr kumimoji="0" lang="fr-MA" sz="4000" b="1" i="0" u="none" strike="noStrike" kern="1200" cap="none" spc="0" normalizeH="0" baseline="0" noProof="0" dirty="0">
                <a:ln>
                  <a:noFill/>
                </a:ln>
                <a:solidFill>
                  <a:srgbClr val="4F81BD">
                    <a:lumMod val="75000"/>
                  </a:srgbClr>
                </a:solidFill>
                <a:effectLst/>
                <a:uLnTx/>
                <a:uFillTx/>
                <a:latin typeface="Montserrat"/>
                <a:ea typeface="+mn-ea"/>
                <a:cs typeface="+mn-cs"/>
              </a:rPr>
              <a:t>)</a:t>
            </a:r>
            <a:endParaRPr kumimoji="0" lang="fr-MA" sz="4050" b="1" i="0" u="none" strike="noStrike" kern="1200" cap="none" spc="0" normalizeH="0" baseline="0" noProof="0" dirty="0">
              <a:ln>
                <a:noFill/>
              </a:ln>
              <a:solidFill>
                <a:srgbClr val="4F81BD">
                  <a:lumMod val="75000"/>
                </a:srgbClr>
              </a:solidFill>
              <a:effectLst/>
              <a:uLnTx/>
              <a:uFillTx/>
              <a:latin typeface="Montserrat"/>
              <a:ea typeface="+mn-ea"/>
              <a:cs typeface="+mn-cs"/>
            </a:endParaRPr>
          </a:p>
          <a:p>
            <a:pPr marL="0" marR="0" lvl="0" indent="0" algn="l" defTabSz="457200" rtl="0" eaLnBrk="1" fontAlgn="auto" latinLnBrk="0" hangingPunct="1">
              <a:lnSpc>
                <a:spcPts val="4140"/>
              </a:lnSpc>
              <a:spcBef>
                <a:spcPts val="0"/>
              </a:spcBef>
              <a:spcAft>
                <a:spcPts val="0"/>
              </a:spcAft>
              <a:buClrTx/>
              <a:buSzTx/>
              <a:buFontTx/>
              <a:buNone/>
              <a:tabLst/>
              <a:defRPr/>
            </a:pPr>
            <a:endParaRPr kumimoji="0" sz="3600" b="1" i="0" u="none" strike="noStrike" kern="1200" cap="none" spc="0" normalizeH="0" baseline="0" noProof="0" dirty="0">
              <a:ln>
                <a:noFill/>
              </a:ln>
              <a:solidFill>
                <a:srgbClr val="4F81BD">
                  <a:lumMod val="75000"/>
                </a:srgbClr>
              </a:solidFill>
              <a:effectLst/>
              <a:uLnTx/>
              <a:uFillTx/>
              <a:latin typeface="Poppins"/>
              <a:ea typeface="+mn-ea"/>
              <a:cs typeface="+mn-cs"/>
            </a:endParaRPr>
          </a:p>
        </p:txBody>
      </p:sp>
      <p:pic>
        <p:nvPicPr>
          <p:cNvPr id="23" name="Picture 22" descr="image.png">
            <a:extLst>
              <a:ext uri="{FF2B5EF4-FFF2-40B4-BE49-F238E27FC236}">
                <a16:creationId xmlns:a16="http://schemas.microsoft.com/office/drawing/2014/main" id="{E205F182-3CAD-1EAF-428A-47BAEA70A4A1}"/>
              </a:ext>
            </a:extLst>
          </p:cNvPr>
          <p:cNvPicPr>
            <a:picLocks noChangeAspect="1"/>
          </p:cNvPicPr>
          <p:nvPr/>
        </p:nvPicPr>
        <p:blipFill>
          <a:blip r:embed="rId6"/>
          <a:stretch>
            <a:fillRect/>
          </a:stretch>
        </p:blipFill>
        <p:spPr>
          <a:xfrm>
            <a:off x="7111630" y="2164492"/>
            <a:ext cx="4533900" cy="3619500"/>
          </a:xfrm>
          <a:prstGeom prst="rect">
            <a:avLst/>
          </a:prstGeom>
        </p:spPr>
      </p:pic>
      <p:pic>
        <p:nvPicPr>
          <p:cNvPr id="31" name="Picture 30" descr="image.png">
            <a:extLst>
              <a:ext uri="{FF2B5EF4-FFF2-40B4-BE49-F238E27FC236}">
                <a16:creationId xmlns:a16="http://schemas.microsoft.com/office/drawing/2014/main" id="{DB8DCDB6-F367-0701-FEBA-44DDC38A1E29}"/>
              </a:ext>
            </a:extLst>
          </p:cNvPr>
          <p:cNvPicPr>
            <a:picLocks noChangeAspect="1"/>
          </p:cNvPicPr>
          <p:nvPr/>
        </p:nvPicPr>
        <p:blipFill>
          <a:blip r:embed="rId7"/>
          <a:stretch>
            <a:fillRect/>
          </a:stretch>
        </p:blipFill>
        <p:spPr>
          <a:xfrm>
            <a:off x="10020300" y="2606278"/>
            <a:ext cx="104775" cy="104775"/>
          </a:xfrm>
          <a:prstGeom prst="rect">
            <a:avLst/>
          </a:prstGeom>
        </p:spPr>
      </p:pic>
      <p:sp>
        <p:nvSpPr>
          <p:cNvPr id="4" name="Rectangle : coins arrondis 3">
            <a:extLst>
              <a:ext uri="{FF2B5EF4-FFF2-40B4-BE49-F238E27FC236}">
                <a16:creationId xmlns:a16="http://schemas.microsoft.com/office/drawing/2014/main" id="{AD0E1FA4-326B-A6B5-E0E8-AFAABA76ACC3}"/>
              </a:ext>
            </a:extLst>
          </p:cNvPr>
          <p:cNvSpPr/>
          <p:nvPr/>
        </p:nvSpPr>
        <p:spPr>
          <a:xfrm>
            <a:off x="664535" y="1851621"/>
            <a:ext cx="1887438" cy="388779"/>
          </a:xfrm>
          <a:prstGeom prst="roundRect">
            <a:avLst/>
          </a:prstGeom>
          <a:solidFill>
            <a:srgbClr val="F1E1E3"/>
          </a:solidFill>
          <a:ln>
            <a:solidFill>
              <a:srgbClr val="C14190"/>
            </a:solidFill>
          </a:ln>
        </p:spPr>
        <p:style>
          <a:lnRef idx="1">
            <a:schemeClr val="accent1"/>
          </a:lnRef>
          <a:fillRef idx="3">
            <a:schemeClr val="accent1"/>
          </a:fillRef>
          <a:effectRef idx="2">
            <a:schemeClr val="accent1"/>
          </a:effectRef>
          <a:fontRef idx="minor">
            <a:schemeClr val="lt1"/>
          </a:fontRef>
        </p:style>
        <p:txBody>
          <a:bodyPr rtlCol="0" anchor="ctr"/>
          <a:lstStyle/>
          <a:p>
            <a:r>
              <a:rPr lang="fr-MA" b="1" dirty="0">
                <a:solidFill>
                  <a:srgbClr val="C14190"/>
                </a:solidFill>
                <a:latin typeface="Aptos" panose="020B0004020202020204" pitchFamily="34" charset="0"/>
              </a:rPr>
              <a:t>CHAPITRE  03 </a:t>
            </a:r>
          </a:p>
        </p:txBody>
      </p:sp>
    </p:spTree>
    <p:extLst>
      <p:ext uri="{BB962C8B-B14F-4D97-AF65-F5344CB8AC3E}">
        <p14:creationId xmlns:p14="http://schemas.microsoft.com/office/powerpoint/2010/main" val="3664507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object 2">
            <a:extLst>
              <a:ext uri="{FF2B5EF4-FFF2-40B4-BE49-F238E27FC236}">
                <a16:creationId xmlns:a16="http://schemas.microsoft.com/office/drawing/2014/main" id="{5D61764F-CE8F-7205-D925-2658AE76869A}"/>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 name="object 3">
            <a:extLst>
              <a:ext uri="{FF2B5EF4-FFF2-40B4-BE49-F238E27FC236}">
                <a16:creationId xmlns:a16="http://schemas.microsoft.com/office/drawing/2014/main" id="{139BED25-FAF9-E10C-FC0A-BBA711F44DA8}"/>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3" name="Picture 2" descr="image.png"/>
          <p:cNvPicPr>
            <a:picLocks noChangeAspect="1"/>
          </p:cNvPicPr>
          <p:nvPr/>
        </p:nvPicPr>
        <p:blipFill>
          <a:blip r:embed="rId2"/>
          <a:stretch>
            <a:fillRect/>
          </a:stretch>
        </p:blipFill>
        <p:spPr>
          <a:xfrm>
            <a:off x="327024" y="4802088"/>
            <a:ext cx="11513667" cy="492323"/>
          </a:xfrm>
          <a:prstGeom prst="rect">
            <a:avLst/>
          </a:prstGeom>
        </p:spPr>
      </p:pic>
      <p:pic>
        <p:nvPicPr>
          <p:cNvPr id="4" name="Picture 3" descr="image.png"/>
          <p:cNvPicPr>
            <a:picLocks noChangeAspect="1"/>
          </p:cNvPicPr>
          <p:nvPr/>
        </p:nvPicPr>
        <p:blipFill>
          <a:blip r:embed="rId3"/>
          <a:stretch>
            <a:fillRect/>
          </a:stretch>
        </p:blipFill>
        <p:spPr>
          <a:xfrm>
            <a:off x="327025" y="2306538"/>
            <a:ext cx="5589456" cy="2338387"/>
          </a:xfrm>
          <a:prstGeom prst="rect">
            <a:avLst/>
          </a:prstGeom>
        </p:spPr>
      </p:pic>
      <p:pic>
        <p:nvPicPr>
          <p:cNvPr id="5" name="Picture 4" descr="image.png"/>
          <p:cNvPicPr>
            <a:picLocks noChangeAspect="1"/>
          </p:cNvPicPr>
          <p:nvPr/>
        </p:nvPicPr>
        <p:blipFill>
          <a:blip r:embed="rId4"/>
          <a:stretch>
            <a:fillRect/>
          </a:stretch>
        </p:blipFill>
        <p:spPr>
          <a:xfrm>
            <a:off x="6051550" y="2306538"/>
            <a:ext cx="5789142" cy="2343150"/>
          </a:xfrm>
          <a:prstGeom prst="rect">
            <a:avLst/>
          </a:prstGeom>
        </p:spPr>
      </p:pic>
      <p:sp>
        <p:nvSpPr>
          <p:cNvPr id="7" name="TextBox 6"/>
          <p:cNvSpPr txBox="1"/>
          <p:nvPr/>
        </p:nvSpPr>
        <p:spPr>
          <a:xfrm>
            <a:off x="450849" y="4924064"/>
            <a:ext cx="11513667" cy="205184"/>
          </a:xfrm>
          <a:prstGeom prst="rect">
            <a:avLst/>
          </a:prstGeom>
          <a:noFill/>
        </p:spPr>
        <p:txBody>
          <a:bodyPr wrap="square" lIns="0" tIns="0" rIns="0" bIns="0" anchor="t">
            <a:spAutoFit/>
          </a:bodyPr>
          <a:lstStyle/>
          <a:p>
            <a:pPr marL="0" marR="0" lvl="0" indent="0" algn="l" defTabSz="457200" rtl="0" eaLnBrk="1" fontAlgn="auto" latinLnBrk="0" hangingPunct="1">
              <a:lnSpc>
                <a:spcPts val="1627"/>
              </a:lnSpc>
              <a:spcBef>
                <a:spcPts val="0"/>
              </a:spcBef>
              <a:spcAft>
                <a:spcPts val="0"/>
              </a:spcAft>
              <a:buClrTx/>
              <a:buSzTx/>
              <a:buFontTx/>
              <a:buNone/>
              <a:tabLst/>
              <a:defRPr/>
            </a:pPr>
            <a:r>
              <a:rPr kumimoji="0" sz="1400" b="1" i="0" u="none" strike="noStrike" kern="1200" cap="none" spc="0" normalizeH="0" baseline="0" noProof="0" dirty="0" err="1">
                <a:ln>
                  <a:noFill/>
                </a:ln>
                <a:solidFill>
                  <a:srgbClr val="1E40AF"/>
                </a:solidFill>
                <a:effectLst/>
                <a:uLnTx/>
                <a:uFillTx/>
                <a:latin typeface="Inter"/>
                <a:ea typeface="+mn-ea"/>
                <a:cs typeface="+mn-cs"/>
              </a:rPr>
              <a:t>Règles</a:t>
            </a:r>
            <a:r>
              <a:rPr kumimoji="0" sz="1400" b="1" i="0" u="none" strike="noStrike" kern="1200" cap="none" spc="0" normalizeH="0" baseline="0" noProof="0" dirty="0">
                <a:ln>
                  <a:noFill/>
                </a:ln>
                <a:solidFill>
                  <a:srgbClr val="1E40AF"/>
                </a:solidFill>
                <a:effectLst/>
                <a:uLnTx/>
                <a:uFillTx/>
                <a:latin typeface="Inter"/>
                <a:ea typeface="+mn-ea"/>
                <a:cs typeface="+mn-cs"/>
              </a:rPr>
              <a:t> de Vigilance COMEX :</a:t>
            </a:r>
            <a:r>
              <a:rPr kumimoji="0" sz="1400" b="0" i="0" u="none" strike="noStrike" kern="1200" cap="none" spc="0" normalizeH="0" baseline="0" noProof="0" dirty="0">
                <a:ln>
                  <a:noFill/>
                </a:ln>
                <a:solidFill>
                  <a:srgbClr val="1E40AF"/>
                </a:solidFill>
                <a:effectLst/>
                <a:uLnTx/>
                <a:uFillTx/>
                <a:latin typeface="Inter Medium"/>
                <a:ea typeface="+mn-ea"/>
                <a:cs typeface="+mn-cs"/>
              </a:rPr>
              <a:t> Ne jamais </a:t>
            </a:r>
            <a:r>
              <a:rPr kumimoji="0" sz="1400" b="0" i="0" u="none" strike="noStrike" kern="1200" cap="none" spc="0" normalizeH="0" baseline="0" noProof="0" dirty="0" err="1">
                <a:ln>
                  <a:noFill/>
                </a:ln>
                <a:solidFill>
                  <a:srgbClr val="1E40AF"/>
                </a:solidFill>
                <a:effectLst/>
                <a:uLnTx/>
                <a:uFillTx/>
                <a:latin typeface="Inter Medium"/>
                <a:ea typeface="+mn-ea"/>
                <a:cs typeface="+mn-cs"/>
              </a:rPr>
              <a:t>confondre</a:t>
            </a:r>
            <a:r>
              <a:rPr kumimoji="0" sz="1400" b="0" i="0" u="none" strike="noStrike" kern="1200" cap="none" spc="0" normalizeH="0" baseline="0" noProof="0" dirty="0">
                <a:ln>
                  <a:noFill/>
                </a:ln>
                <a:solidFill>
                  <a:srgbClr val="1E40AF"/>
                </a:solidFill>
                <a:effectLst/>
                <a:uLnTx/>
                <a:uFillTx/>
                <a:latin typeface="Inter Medium"/>
                <a:ea typeface="+mn-ea"/>
                <a:cs typeface="+mn-cs"/>
              </a:rPr>
              <a:t> un PoC en </a:t>
            </a:r>
            <a:r>
              <a:rPr kumimoji="0" sz="1400" b="0" i="0" u="none" strike="noStrike" kern="1200" cap="none" spc="0" normalizeH="0" baseline="0" noProof="0" dirty="0" err="1">
                <a:ln>
                  <a:noFill/>
                </a:ln>
                <a:solidFill>
                  <a:srgbClr val="1E40AF"/>
                </a:solidFill>
                <a:effectLst/>
                <a:uLnTx/>
                <a:uFillTx/>
                <a:latin typeface="Inter Medium"/>
                <a:ea typeface="+mn-ea"/>
                <a:cs typeface="+mn-cs"/>
              </a:rPr>
              <a:t>environnement</a:t>
            </a:r>
            <a:r>
              <a:rPr kumimoji="0" sz="1400" b="0" i="0" u="none" strike="noStrike" kern="1200" cap="none" spc="0" normalizeH="0" baseline="0" noProof="0" dirty="0">
                <a:ln>
                  <a:noFill/>
                </a:ln>
                <a:solidFill>
                  <a:srgbClr val="1E40AF"/>
                </a:solidFill>
                <a:effectLst/>
                <a:uLnTx/>
                <a:uFillTx/>
                <a:latin typeface="Inter Medium"/>
                <a:ea typeface="+mn-ea"/>
                <a:cs typeface="+mn-cs"/>
              </a:rPr>
              <a:t> </a:t>
            </a:r>
            <a:r>
              <a:rPr kumimoji="0" sz="1400" b="0" i="0" u="none" strike="noStrike" kern="1200" cap="none" spc="0" normalizeH="0" baseline="0" noProof="0" dirty="0" err="1">
                <a:ln>
                  <a:noFill/>
                </a:ln>
                <a:solidFill>
                  <a:srgbClr val="1E40AF"/>
                </a:solidFill>
                <a:effectLst/>
                <a:uLnTx/>
                <a:uFillTx/>
                <a:latin typeface="Inter Medium"/>
                <a:ea typeface="+mn-ea"/>
                <a:cs typeface="+mn-cs"/>
              </a:rPr>
              <a:t>contrôlé</a:t>
            </a:r>
            <a:r>
              <a:rPr kumimoji="0" sz="1400" b="0" i="0" u="none" strike="noStrike" kern="1200" cap="none" spc="0" normalizeH="0" baseline="0" noProof="0" dirty="0">
                <a:ln>
                  <a:noFill/>
                </a:ln>
                <a:solidFill>
                  <a:srgbClr val="1E40AF"/>
                </a:solidFill>
                <a:effectLst/>
                <a:uLnTx/>
                <a:uFillTx/>
                <a:latin typeface="Inter Medium"/>
                <a:ea typeface="+mn-ea"/>
                <a:cs typeface="+mn-cs"/>
              </a:rPr>
              <a:t> avec </a:t>
            </a:r>
            <a:r>
              <a:rPr kumimoji="0" sz="1400" b="0" i="0" u="none" strike="noStrike" kern="1200" cap="none" spc="0" normalizeH="0" baseline="0" noProof="0" dirty="0" err="1">
                <a:ln>
                  <a:noFill/>
                </a:ln>
                <a:solidFill>
                  <a:srgbClr val="1E40AF"/>
                </a:solidFill>
                <a:effectLst/>
                <a:uLnTx/>
                <a:uFillTx/>
                <a:latin typeface="Inter Medium"/>
                <a:ea typeface="+mn-ea"/>
                <a:cs typeface="+mn-cs"/>
              </a:rPr>
              <a:t>une</a:t>
            </a:r>
            <a:r>
              <a:rPr kumimoji="0" sz="1400" b="0" i="0" u="none" strike="noStrike" kern="1200" cap="none" spc="0" normalizeH="0" baseline="0" noProof="0" dirty="0">
                <a:ln>
                  <a:noFill/>
                </a:ln>
                <a:solidFill>
                  <a:srgbClr val="1E40AF"/>
                </a:solidFill>
                <a:effectLst/>
                <a:uLnTx/>
                <a:uFillTx/>
                <a:latin typeface="Inter Medium"/>
                <a:ea typeface="+mn-ea"/>
                <a:cs typeface="+mn-cs"/>
              </a:rPr>
              <a:t> </a:t>
            </a:r>
            <a:r>
              <a:rPr kumimoji="0" sz="1400" b="0" i="0" u="none" strike="noStrike" kern="1200" cap="none" spc="0" normalizeH="0" baseline="0" noProof="0" dirty="0" err="1">
                <a:ln>
                  <a:noFill/>
                </a:ln>
                <a:solidFill>
                  <a:srgbClr val="1E40AF"/>
                </a:solidFill>
                <a:effectLst/>
                <a:uLnTx/>
                <a:uFillTx/>
                <a:latin typeface="Inter Medium"/>
                <a:ea typeface="+mn-ea"/>
                <a:cs typeface="+mn-cs"/>
              </a:rPr>
              <a:t>capacité</a:t>
            </a:r>
            <a:r>
              <a:rPr kumimoji="0" sz="1400" b="0" i="0" u="none" strike="noStrike" kern="1200" cap="none" spc="0" normalizeH="0" baseline="0" noProof="0" dirty="0">
                <a:ln>
                  <a:noFill/>
                </a:ln>
                <a:solidFill>
                  <a:srgbClr val="1E40AF"/>
                </a:solidFill>
                <a:effectLst/>
                <a:uLnTx/>
                <a:uFillTx/>
                <a:latin typeface="Inter Medium"/>
                <a:ea typeface="+mn-ea"/>
                <a:cs typeface="+mn-cs"/>
              </a:rPr>
              <a:t> de déploiement à </a:t>
            </a:r>
            <a:r>
              <a:rPr kumimoji="0" sz="1400" b="0" i="0" u="none" strike="noStrike" kern="1200" cap="none" spc="0" normalizeH="0" baseline="0" noProof="0" dirty="0" err="1">
                <a:ln>
                  <a:noFill/>
                </a:ln>
                <a:solidFill>
                  <a:srgbClr val="1E40AF"/>
                </a:solidFill>
                <a:effectLst/>
                <a:uLnTx/>
                <a:uFillTx/>
                <a:latin typeface="Inter Medium"/>
                <a:ea typeface="+mn-ea"/>
                <a:cs typeface="+mn-cs"/>
              </a:rPr>
              <a:t>l'échelle</a:t>
            </a:r>
            <a:r>
              <a:rPr kumimoji="0" sz="1400" b="0" i="0" u="none" strike="noStrike" kern="1200" cap="none" spc="0" normalizeH="0" baseline="0" noProof="0" dirty="0">
                <a:ln>
                  <a:noFill/>
                </a:ln>
                <a:solidFill>
                  <a:srgbClr val="1E40AF"/>
                </a:solidFill>
                <a:effectLst/>
                <a:uLnTx/>
                <a:uFillTx/>
                <a:latin typeface="Inter Medium"/>
                <a:ea typeface="+mn-ea"/>
                <a:cs typeface="+mn-cs"/>
              </a:rPr>
              <a:t> (Scale-up).</a:t>
            </a:r>
          </a:p>
        </p:txBody>
      </p:sp>
      <p:sp>
        <p:nvSpPr>
          <p:cNvPr id="8" name="TextBox 7"/>
          <p:cNvSpPr txBox="1"/>
          <p:nvPr/>
        </p:nvSpPr>
        <p:spPr>
          <a:xfrm>
            <a:off x="603250" y="2582763"/>
            <a:ext cx="5070633" cy="28575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L'Effondrement des Attentes</a:t>
            </a:r>
          </a:p>
        </p:txBody>
      </p:sp>
      <p:sp>
        <p:nvSpPr>
          <p:cNvPr id="9" name="TextBox 8"/>
          <p:cNvSpPr txBox="1"/>
          <p:nvPr/>
        </p:nvSpPr>
        <p:spPr>
          <a:xfrm>
            <a:off x="603250" y="2944713"/>
            <a:ext cx="4829175" cy="646908"/>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400" b="1" i="0" u="none" strike="noStrike" kern="1200" cap="none" spc="0" normalizeH="0" baseline="0" noProof="0" dirty="0">
                <a:ln>
                  <a:noFill/>
                </a:ln>
                <a:solidFill>
                  <a:srgbClr val="475569"/>
                </a:solidFill>
                <a:effectLst/>
                <a:uLnTx/>
                <a:uFillTx/>
                <a:latin typeface="Inter"/>
                <a:ea typeface="+mn-ea"/>
                <a:cs typeface="+mn-cs"/>
              </a:rPr>
              <a:t>Le Rapport Lighthill (1973)</a:t>
            </a:r>
            <a:r>
              <a:rPr kumimoji="0" sz="1400" b="0" i="0" u="none" strike="noStrike" kern="1200" cap="none" spc="0" normalizeH="0" baseline="0" noProof="0" dirty="0">
                <a:ln>
                  <a:noFill/>
                </a:ln>
                <a:solidFill>
                  <a:srgbClr val="475569"/>
                </a:solidFill>
                <a:effectLst/>
                <a:uLnTx/>
                <a:uFillTx/>
                <a:latin typeface="Inter"/>
                <a:ea typeface="+mn-ea"/>
                <a:cs typeface="+mn-cs"/>
              </a:rPr>
              <a:t> au </a:t>
            </a:r>
            <a:r>
              <a:rPr kumimoji="0" sz="1400" b="0" i="0" u="none" strike="noStrike" kern="1200" cap="none" spc="0" normalizeH="0" baseline="0" noProof="0" dirty="0" err="1">
                <a:ln>
                  <a:noFill/>
                </a:ln>
                <a:solidFill>
                  <a:srgbClr val="475569"/>
                </a:solidFill>
                <a:effectLst/>
                <a:uLnTx/>
                <a:uFillTx/>
                <a:latin typeface="Inter"/>
                <a:ea typeface="+mn-ea"/>
                <a:cs typeface="+mn-cs"/>
              </a:rPr>
              <a:t>Royaume</a:t>
            </a:r>
            <a:r>
              <a:rPr kumimoji="0" sz="1400" b="0" i="0" u="none" strike="noStrike" kern="1200" cap="none" spc="0" normalizeH="0" baseline="0" noProof="0" dirty="0">
                <a:ln>
                  <a:noFill/>
                </a:ln>
                <a:solidFill>
                  <a:srgbClr val="475569"/>
                </a:solidFill>
                <a:effectLst/>
                <a:uLnTx/>
                <a:uFillTx/>
                <a:latin typeface="Inter"/>
                <a:ea typeface="+mn-ea"/>
                <a:cs typeface="+mn-cs"/>
              </a:rPr>
              <a:t>-Uni et </a:t>
            </a:r>
            <a:r>
              <a:rPr kumimoji="0" sz="1400" b="0" i="0" u="none" strike="noStrike" kern="1200" cap="none" spc="0" normalizeH="0" baseline="0" noProof="0" dirty="0" err="1">
                <a:ln>
                  <a:noFill/>
                </a:ln>
                <a:solidFill>
                  <a:srgbClr val="475569"/>
                </a:solidFill>
                <a:effectLst/>
                <a:uLnTx/>
                <a:uFillTx/>
                <a:latin typeface="Inter"/>
                <a:ea typeface="+mn-ea"/>
                <a:cs typeface="+mn-cs"/>
              </a:rPr>
              <a:t>l'Amendement</a:t>
            </a:r>
            <a:r>
              <a:rPr kumimoji="0" sz="1400" b="0" i="0" u="none" strike="noStrike" kern="1200" cap="none" spc="0" normalizeH="0" baseline="0" noProof="0" dirty="0">
                <a:ln>
                  <a:noFill/>
                </a:ln>
                <a:solidFill>
                  <a:srgbClr val="475569"/>
                </a:solidFill>
                <a:effectLst/>
                <a:uLnTx/>
                <a:uFillTx/>
                <a:latin typeface="Inter"/>
                <a:ea typeface="+mn-ea"/>
                <a:cs typeface="+mn-cs"/>
              </a:rPr>
              <a:t> Mansfield aux USA </a:t>
            </a:r>
            <a:r>
              <a:rPr kumimoji="0" sz="1400" b="0" i="0" u="none" strike="noStrike" kern="1200" cap="none" spc="0" normalizeH="0" baseline="0" noProof="0" dirty="0" err="1">
                <a:ln>
                  <a:noFill/>
                </a:ln>
                <a:solidFill>
                  <a:srgbClr val="475569"/>
                </a:solidFill>
                <a:effectLst/>
                <a:uLnTx/>
                <a:uFillTx/>
                <a:latin typeface="Inter"/>
                <a:ea typeface="+mn-ea"/>
                <a:cs typeface="+mn-cs"/>
              </a:rPr>
              <a:t>ont</a:t>
            </a:r>
            <a:r>
              <a:rPr kumimoji="0" sz="1400" b="0" i="0" u="none" strike="noStrike" kern="1200" cap="none" spc="0" normalizeH="0" baseline="0" noProof="0" dirty="0">
                <a:ln>
                  <a:noFill/>
                </a:ln>
                <a:solidFill>
                  <a:srgbClr val="475569"/>
                </a:solidFill>
                <a:effectLst/>
                <a:uLnTx/>
                <a:uFillTx/>
                <a:latin typeface="Inter"/>
                <a:ea typeface="+mn-ea"/>
                <a:cs typeface="+mn-cs"/>
              </a:rPr>
              <a:t> coupé les budgets de recherche suite à </a:t>
            </a:r>
            <a:r>
              <a:rPr kumimoji="0" sz="1400" b="0" i="0" u="none" strike="noStrike" kern="1200" cap="none" spc="0" normalizeH="0" baseline="0" noProof="0" dirty="0" err="1">
                <a:ln>
                  <a:noFill/>
                </a:ln>
                <a:solidFill>
                  <a:srgbClr val="475569"/>
                </a:solidFill>
                <a:effectLst/>
                <a:uLnTx/>
                <a:uFillTx/>
                <a:latin typeface="Inter"/>
                <a:ea typeface="+mn-ea"/>
                <a:cs typeface="+mn-cs"/>
              </a:rPr>
              <a:t>l'échec</a:t>
            </a:r>
            <a:r>
              <a:rPr kumimoji="0" sz="1400" b="0" i="0" u="none" strike="noStrike" kern="1200" cap="none" spc="0" normalizeH="0" baseline="0" noProof="0" dirty="0">
                <a:ln>
                  <a:noFill/>
                </a:ln>
                <a:solidFill>
                  <a:srgbClr val="475569"/>
                </a:solidFill>
                <a:effectLst/>
                <a:uLnTx/>
                <a:uFillTx/>
                <a:latin typeface="Inter"/>
                <a:ea typeface="+mn-ea"/>
                <a:cs typeface="+mn-cs"/>
              </a:rPr>
              <a:t> des </a:t>
            </a:r>
            <a:r>
              <a:rPr kumimoji="0" sz="1400" b="0" i="0" u="none" strike="noStrike" kern="1200" cap="none" spc="0" normalizeH="0" baseline="0" noProof="0" dirty="0" err="1">
                <a:ln>
                  <a:noFill/>
                </a:ln>
                <a:solidFill>
                  <a:srgbClr val="475569"/>
                </a:solidFill>
                <a:effectLst/>
                <a:uLnTx/>
                <a:uFillTx/>
                <a:latin typeface="Inter"/>
                <a:ea typeface="+mn-ea"/>
                <a:cs typeface="+mn-cs"/>
              </a:rPr>
              <a:t>mondes-jouets</a:t>
            </a:r>
            <a:r>
              <a:rPr kumimoji="0" sz="1400" b="0" i="0" u="none" strike="noStrike" kern="1200" cap="none" spc="0" normalizeH="0" baseline="0" noProof="0" dirty="0">
                <a:ln>
                  <a:noFill/>
                </a:ln>
                <a:solidFill>
                  <a:srgbClr val="475569"/>
                </a:solidFill>
                <a:effectLst/>
                <a:uLnTx/>
                <a:uFillTx/>
                <a:latin typeface="Inter"/>
                <a:ea typeface="+mn-ea"/>
                <a:cs typeface="+mn-cs"/>
              </a:rPr>
              <a:t>.</a:t>
            </a:r>
          </a:p>
        </p:txBody>
      </p:sp>
      <p:sp>
        <p:nvSpPr>
          <p:cNvPr id="10" name="TextBox 9"/>
          <p:cNvSpPr txBox="1"/>
          <p:nvPr/>
        </p:nvSpPr>
        <p:spPr>
          <a:xfrm>
            <a:off x="603250" y="3704332"/>
            <a:ext cx="4829175" cy="664368"/>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400" b="1" i="0" u="none" strike="noStrike" kern="1200" cap="none" spc="0" normalizeH="0" baseline="0" noProof="0" dirty="0" err="1">
                <a:ln>
                  <a:noFill/>
                </a:ln>
                <a:solidFill>
                  <a:srgbClr val="475569"/>
                </a:solidFill>
                <a:effectLst/>
                <a:uLnTx/>
                <a:uFillTx/>
                <a:latin typeface="Inter"/>
                <a:ea typeface="+mn-ea"/>
                <a:cs typeface="+mn-cs"/>
              </a:rPr>
              <a:t>L'Échec</a:t>
            </a:r>
            <a:r>
              <a:rPr kumimoji="0" sz="1400" b="1" i="0" u="none" strike="noStrike" kern="1200" cap="none" spc="0" normalizeH="0" baseline="0" noProof="0" dirty="0">
                <a:ln>
                  <a:noFill/>
                </a:ln>
                <a:solidFill>
                  <a:srgbClr val="475569"/>
                </a:solidFill>
                <a:effectLst/>
                <a:uLnTx/>
                <a:uFillTx/>
                <a:latin typeface="Inter"/>
                <a:ea typeface="+mn-ea"/>
                <a:cs typeface="+mn-cs"/>
              </a:rPr>
              <a:t> des Systèmes Experts (1987) :</a:t>
            </a:r>
            <a:r>
              <a:rPr kumimoji="0" sz="1400" b="0" i="0" u="none" strike="noStrike" kern="1200" cap="none" spc="0" normalizeH="0" baseline="0" noProof="0" dirty="0">
                <a:ln>
                  <a:noFill/>
                </a:ln>
                <a:solidFill>
                  <a:srgbClr val="475569"/>
                </a:solidFill>
                <a:effectLst/>
                <a:uLnTx/>
                <a:uFillTx/>
                <a:latin typeface="Inter"/>
                <a:ea typeface="+mn-ea"/>
                <a:cs typeface="+mn-cs"/>
              </a:rPr>
              <a:t> Le </a:t>
            </a:r>
            <a:r>
              <a:rPr kumimoji="0" sz="1400" b="0" i="0" u="none" strike="noStrike" kern="1200" cap="none" spc="0" normalizeH="0" baseline="0" noProof="0" dirty="0" err="1">
                <a:ln>
                  <a:noFill/>
                </a:ln>
                <a:solidFill>
                  <a:srgbClr val="475569"/>
                </a:solidFill>
                <a:effectLst/>
                <a:uLnTx/>
                <a:uFillTx/>
                <a:latin typeface="Inter"/>
                <a:ea typeface="+mn-ea"/>
                <a:cs typeface="+mn-cs"/>
              </a:rPr>
              <a:t>mur</a:t>
            </a:r>
            <a:r>
              <a:rPr kumimoji="0" sz="1400" b="0" i="0" u="none" strike="noStrike" kern="1200" cap="none" spc="0" normalizeH="0" baseline="0" noProof="0" dirty="0">
                <a:ln>
                  <a:noFill/>
                </a:ln>
                <a:solidFill>
                  <a:srgbClr val="475569"/>
                </a:solidFill>
                <a:effectLst/>
                <a:uLnTx/>
                <a:uFillTx/>
                <a:latin typeface="Inter"/>
                <a:ea typeface="+mn-ea"/>
                <a:cs typeface="+mn-cs"/>
              </a:rPr>
              <a:t> de maintenance des bases de </a:t>
            </a:r>
            <a:r>
              <a:rPr kumimoji="0" sz="1400" b="0" i="0" u="none" strike="noStrike" kern="1200" cap="none" spc="0" normalizeH="0" baseline="0" noProof="0" dirty="0" err="1">
                <a:ln>
                  <a:noFill/>
                </a:ln>
                <a:solidFill>
                  <a:srgbClr val="475569"/>
                </a:solidFill>
                <a:effectLst/>
                <a:uLnTx/>
                <a:uFillTx/>
                <a:latin typeface="Inter"/>
                <a:ea typeface="+mn-ea"/>
                <a:cs typeface="+mn-cs"/>
              </a:rPr>
              <a:t>règles</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conflits</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logiques</a:t>
            </a:r>
            <a:r>
              <a:rPr kumimoji="0" sz="1400" b="0" i="0" u="none" strike="noStrike" kern="1200" cap="none" spc="0" normalizeH="0" baseline="0" noProof="0" dirty="0">
                <a:ln>
                  <a:noFill/>
                </a:ln>
                <a:solidFill>
                  <a:srgbClr val="475569"/>
                </a:solidFill>
                <a:effectLst/>
                <a:uLnTx/>
                <a:uFillTx/>
                <a:latin typeface="Inter"/>
                <a:ea typeface="+mn-ea"/>
                <a:cs typeface="+mn-cs"/>
              </a:rPr>
              <a:t>) et le </a:t>
            </a:r>
            <a:r>
              <a:rPr kumimoji="0" sz="1400" b="0" i="0" u="none" strike="noStrike" kern="1200" cap="none" spc="0" normalizeH="0" baseline="0" noProof="0" dirty="0" err="1">
                <a:ln>
                  <a:noFill/>
                </a:ln>
                <a:solidFill>
                  <a:srgbClr val="475569"/>
                </a:solidFill>
                <a:effectLst/>
                <a:uLnTx/>
                <a:uFillTx/>
                <a:latin typeface="Inter"/>
                <a:ea typeface="+mn-ea"/>
                <a:cs typeface="+mn-cs"/>
              </a:rPr>
              <a:t>coût</a:t>
            </a:r>
            <a:r>
              <a:rPr kumimoji="0" sz="1400" b="0" i="0" u="none" strike="noStrike" kern="1200" cap="none" spc="0" normalizeH="0" baseline="0" noProof="0" dirty="0">
                <a:ln>
                  <a:noFill/>
                </a:ln>
                <a:solidFill>
                  <a:srgbClr val="475569"/>
                </a:solidFill>
                <a:effectLst/>
                <a:uLnTx/>
                <a:uFillTx/>
                <a:latin typeface="Inter"/>
                <a:ea typeface="+mn-ea"/>
                <a:cs typeface="+mn-cs"/>
              </a:rPr>
              <a:t> des machines LISP </a:t>
            </a:r>
            <a:r>
              <a:rPr kumimoji="0" sz="1400" b="0" i="0" u="none" strike="noStrike" kern="1200" cap="none" spc="0" normalizeH="0" baseline="0" noProof="0" dirty="0" err="1">
                <a:ln>
                  <a:noFill/>
                </a:ln>
                <a:solidFill>
                  <a:srgbClr val="475569"/>
                </a:solidFill>
                <a:effectLst/>
                <a:uLnTx/>
                <a:uFillTx/>
                <a:latin typeface="Inter"/>
                <a:ea typeface="+mn-ea"/>
                <a:cs typeface="+mn-cs"/>
              </a:rPr>
              <a:t>dédiées</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ont</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détruit</a:t>
            </a:r>
            <a:r>
              <a:rPr kumimoji="0" sz="1400" b="0" i="0" u="none" strike="noStrike" kern="1200" cap="none" spc="0" normalizeH="0" baseline="0" noProof="0" dirty="0">
                <a:ln>
                  <a:noFill/>
                </a:ln>
                <a:solidFill>
                  <a:srgbClr val="475569"/>
                </a:solidFill>
                <a:effectLst/>
                <a:uLnTx/>
                <a:uFillTx/>
                <a:latin typeface="Inter"/>
                <a:ea typeface="+mn-ea"/>
                <a:cs typeface="+mn-cs"/>
              </a:rPr>
              <a:t> le </a:t>
            </a:r>
            <a:r>
              <a:rPr kumimoji="0" sz="1400" b="0" i="0" u="none" strike="noStrike" kern="1200" cap="none" spc="0" normalizeH="0" baseline="0" noProof="0" dirty="0" err="1">
                <a:ln>
                  <a:noFill/>
                </a:ln>
                <a:solidFill>
                  <a:srgbClr val="475569"/>
                </a:solidFill>
                <a:effectLst/>
                <a:uLnTx/>
                <a:uFillTx/>
                <a:latin typeface="Inter"/>
                <a:ea typeface="+mn-ea"/>
                <a:cs typeface="+mn-cs"/>
              </a:rPr>
              <a:t>marché</a:t>
            </a:r>
            <a:r>
              <a:rPr kumimoji="0" sz="1400" b="0" i="0" u="none" strike="noStrike" kern="1200" cap="none" spc="0" normalizeH="0" baseline="0" noProof="0" dirty="0">
                <a:ln>
                  <a:noFill/>
                </a:ln>
                <a:solidFill>
                  <a:srgbClr val="475569"/>
                </a:solidFill>
                <a:effectLst/>
                <a:uLnTx/>
                <a:uFillTx/>
                <a:latin typeface="Inter"/>
                <a:ea typeface="+mn-ea"/>
                <a:cs typeface="+mn-cs"/>
              </a:rPr>
              <a:t> du jour au </a:t>
            </a:r>
            <a:r>
              <a:rPr kumimoji="0" sz="1400" b="0" i="0" u="none" strike="noStrike" kern="1200" cap="none" spc="0" normalizeH="0" baseline="0" noProof="0" dirty="0" err="1">
                <a:ln>
                  <a:noFill/>
                </a:ln>
                <a:solidFill>
                  <a:srgbClr val="475569"/>
                </a:solidFill>
                <a:effectLst/>
                <a:uLnTx/>
                <a:uFillTx/>
                <a:latin typeface="Inter"/>
                <a:ea typeface="+mn-ea"/>
                <a:cs typeface="+mn-cs"/>
              </a:rPr>
              <a:t>lendemain</a:t>
            </a:r>
            <a:r>
              <a:rPr kumimoji="0" sz="1400" b="0" i="0" u="none" strike="noStrike" kern="1200" cap="none" spc="0" normalizeH="0" baseline="0" noProof="0" dirty="0">
                <a:ln>
                  <a:noFill/>
                </a:ln>
                <a:solidFill>
                  <a:srgbClr val="475569"/>
                </a:solidFill>
                <a:effectLst/>
                <a:uLnTx/>
                <a:uFillTx/>
                <a:latin typeface="Inter"/>
                <a:ea typeface="+mn-ea"/>
                <a:cs typeface="+mn-cs"/>
              </a:rPr>
              <a:t>.</a:t>
            </a:r>
          </a:p>
        </p:txBody>
      </p:sp>
      <p:sp>
        <p:nvSpPr>
          <p:cNvPr id="11" name="TextBox 10"/>
          <p:cNvSpPr txBox="1"/>
          <p:nvPr/>
        </p:nvSpPr>
        <p:spPr>
          <a:xfrm>
            <a:off x="6327775" y="2582763"/>
            <a:ext cx="5070633" cy="28575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Le Paradoxe de Moravec (1988)</a:t>
            </a:r>
          </a:p>
        </p:txBody>
      </p:sp>
      <p:sp>
        <p:nvSpPr>
          <p:cNvPr id="12" name="TextBox 11"/>
          <p:cNvSpPr txBox="1"/>
          <p:nvPr/>
        </p:nvSpPr>
        <p:spPr>
          <a:xfrm>
            <a:off x="6327775" y="2944713"/>
            <a:ext cx="4829175" cy="428900"/>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400" b="0" i="1" u="none" strike="noStrike" kern="1200" cap="none" spc="0" normalizeH="0" baseline="0" noProof="0" dirty="0">
                <a:ln>
                  <a:noFill/>
                </a:ln>
                <a:solidFill>
                  <a:srgbClr val="475569"/>
                </a:solidFill>
                <a:effectLst/>
                <a:uLnTx/>
                <a:uFillTx/>
                <a:latin typeface="Inter"/>
                <a:ea typeface="+mn-ea"/>
                <a:cs typeface="+mn-cs"/>
              </a:rPr>
              <a:t>« Ce qui est difficile pour </a:t>
            </a:r>
            <a:r>
              <a:rPr kumimoji="0" sz="1400" b="0" i="1" u="none" strike="noStrike" kern="1200" cap="none" spc="0" normalizeH="0" baseline="0" noProof="0" dirty="0" err="1">
                <a:ln>
                  <a:noFill/>
                </a:ln>
                <a:solidFill>
                  <a:srgbClr val="475569"/>
                </a:solidFill>
                <a:effectLst/>
                <a:uLnTx/>
                <a:uFillTx/>
                <a:latin typeface="Inter"/>
                <a:ea typeface="+mn-ea"/>
                <a:cs typeface="+mn-cs"/>
              </a:rPr>
              <a:t>l'humain</a:t>
            </a:r>
            <a:r>
              <a:rPr kumimoji="0" sz="1400" b="0" i="1" u="none" strike="noStrike" kern="1200" cap="none" spc="0" normalizeH="0" baseline="0" noProof="0" dirty="0">
                <a:ln>
                  <a:noFill/>
                </a:ln>
                <a:solidFill>
                  <a:srgbClr val="475569"/>
                </a:solidFill>
                <a:effectLst/>
                <a:uLnTx/>
                <a:uFillTx/>
                <a:latin typeface="Inter"/>
                <a:ea typeface="+mn-ea"/>
                <a:cs typeface="+mn-cs"/>
              </a:rPr>
              <a:t> est facile pour l'IA ; </a:t>
            </a:r>
            <a:r>
              <a:rPr kumimoji="0" sz="1400" b="0" i="1" u="none" strike="noStrike" kern="1200" cap="none" spc="0" normalizeH="0" baseline="0" noProof="0" dirty="0" err="1">
                <a:ln>
                  <a:noFill/>
                </a:ln>
                <a:solidFill>
                  <a:srgbClr val="475569"/>
                </a:solidFill>
                <a:effectLst/>
                <a:uLnTx/>
                <a:uFillTx/>
                <a:latin typeface="Inter"/>
                <a:ea typeface="+mn-ea"/>
                <a:cs typeface="+mn-cs"/>
              </a:rPr>
              <a:t>ce</a:t>
            </a:r>
            <a:r>
              <a:rPr kumimoji="0" sz="1400" b="0" i="1" u="none" strike="noStrike" kern="1200" cap="none" spc="0" normalizeH="0" baseline="0" noProof="0" dirty="0">
                <a:ln>
                  <a:noFill/>
                </a:ln>
                <a:solidFill>
                  <a:srgbClr val="475569"/>
                </a:solidFill>
                <a:effectLst/>
                <a:uLnTx/>
                <a:uFillTx/>
                <a:latin typeface="Inter"/>
                <a:ea typeface="+mn-ea"/>
                <a:cs typeface="+mn-cs"/>
              </a:rPr>
              <a:t> qui est </a:t>
            </a:r>
            <a:r>
              <a:rPr kumimoji="0" sz="1400" b="0" i="1" u="none" strike="noStrike" kern="1200" cap="none" spc="0" normalizeH="0" baseline="0" noProof="0" dirty="0" err="1">
                <a:ln>
                  <a:noFill/>
                </a:ln>
                <a:solidFill>
                  <a:srgbClr val="475569"/>
                </a:solidFill>
                <a:effectLst/>
                <a:uLnTx/>
                <a:uFillTx/>
                <a:latin typeface="Inter"/>
                <a:ea typeface="+mn-ea"/>
                <a:cs typeface="+mn-cs"/>
              </a:rPr>
              <a:t>instinctif</a:t>
            </a:r>
            <a:r>
              <a:rPr kumimoji="0" sz="1400" b="0" i="1" u="none" strike="noStrike" kern="1200" cap="none" spc="0" normalizeH="0" baseline="0" noProof="0" dirty="0">
                <a:ln>
                  <a:noFill/>
                </a:ln>
                <a:solidFill>
                  <a:srgbClr val="475569"/>
                </a:solidFill>
                <a:effectLst/>
                <a:uLnTx/>
                <a:uFillTx/>
                <a:latin typeface="Inter"/>
                <a:ea typeface="+mn-ea"/>
                <a:cs typeface="+mn-cs"/>
              </a:rPr>
              <a:t> pour </a:t>
            </a:r>
            <a:r>
              <a:rPr kumimoji="0" sz="1400" b="0" i="1" u="none" strike="noStrike" kern="1200" cap="none" spc="0" normalizeH="0" baseline="0" noProof="0" dirty="0" err="1">
                <a:ln>
                  <a:noFill/>
                </a:ln>
                <a:solidFill>
                  <a:srgbClr val="475569"/>
                </a:solidFill>
                <a:effectLst/>
                <a:uLnTx/>
                <a:uFillTx/>
                <a:latin typeface="Inter"/>
                <a:ea typeface="+mn-ea"/>
                <a:cs typeface="+mn-cs"/>
              </a:rPr>
              <a:t>l'humain</a:t>
            </a:r>
            <a:r>
              <a:rPr kumimoji="0" sz="1400" b="0" i="1" u="none" strike="noStrike" kern="1200" cap="none" spc="0" normalizeH="0" baseline="0" noProof="0" dirty="0">
                <a:ln>
                  <a:noFill/>
                </a:ln>
                <a:solidFill>
                  <a:srgbClr val="475569"/>
                </a:solidFill>
                <a:effectLst/>
                <a:uLnTx/>
                <a:uFillTx/>
                <a:latin typeface="Inter"/>
                <a:ea typeface="+mn-ea"/>
                <a:cs typeface="+mn-cs"/>
              </a:rPr>
              <a:t> est quasi-impossible pour l'IA. »</a:t>
            </a:r>
          </a:p>
        </p:txBody>
      </p:sp>
      <p:sp>
        <p:nvSpPr>
          <p:cNvPr id="13" name="TextBox 12"/>
          <p:cNvSpPr txBox="1"/>
          <p:nvPr/>
        </p:nvSpPr>
        <p:spPr>
          <a:xfrm>
            <a:off x="6594475" y="3628924"/>
            <a:ext cx="5481427" cy="210892"/>
          </a:xfrm>
          <a:prstGeom prst="rect">
            <a:avLst/>
          </a:prstGeom>
          <a:noFill/>
        </p:spPr>
        <p:txBody>
          <a:bodyPr wrap="square" lIns="0" tIns="0" rIns="0" bIns="0" anchor="t">
            <a:spAutoFit/>
          </a:bodyPr>
          <a:lstStyle/>
          <a:p>
            <a:pPr marL="0" marR="0" lvl="0" indent="0" algn="l" defTabSz="457200" rtl="0" eaLnBrk="1" fontAlgn="auto" latinLnBrk="0" hangingPunct="1">
              <a:lnSpc>
                <a:spcPts val="1687"/>
              </a:lnSpc>
              <a:spcBef>
                <a:spcPts val="0"/>
              </a:spcBef>
              <a:spcAft>
                <a:spcPts val="0"/>
              </a:spcAft>
              <a:buClrTx/>
              <a:buSzTx/>
              <a:buFontTx/>
              <a:buNone/>
              <a:tabLst/>
              <a:defRPr/>
            </a:pPr>
            <a:r>
              <a:rPr kumimoji="0" sz="1400" b="1" i="0" u="none" strike="noStrike" kern="1200" cap="none" spc="0" normalizeH="0" baseline="0" noProof="0" dirty="0" err="1">
                <a:ln>
                  <a:noFill/>
                </a:ln>
                <a:solidFill>
                  <a:srgbClr val="334155"/>
                </a:solidFill>
                <a:effectLst/>
                <a:uLnTx/>
                <a:uFillTx/>
                <a:latin typeface="Inter"/>
                <a:ea typeface="+mn-ea"/>
                <a:cs typeface="+mn-cs"/>
              </a:rPr>
              <a:t>Calcul</a:t>
            </a:r>
            <a:r>
              <a:rPr kumimoji="0" sz="1400" b="1" i="0" u="none" strike="noStrike" kern="1200" cap="none" spc="0" normalizeH="0" baseline="0" noProof="0" dirty="0">
                <a:ln>
                  <a:noFill/>
                </a:ln>
                <a:solidFill>
                  <a:srgbClr val="334155"/>
                </a:solidFill>
                <a:effectLst/>
                <a:uLnTx/>
                <a:uFillTx/>
                <a:latin typeface="Inter"/>
                <a:ea typeface="+mn-ea"/>
                <a:cs typeface="+mn-cs"/>
              </a:rPr>
              <a:t> </a:t>
            </a:r>
            <a:r>
              <a:rPr kumimoji="0" sz="1400" b="1" i="0" u="none" strike="noStrike" kern="1200" cap="none" spc="0" normalizeH="0" baseline="0" noProof="0" dirty="0" err="1">
                <a:ln>
                  <a:noFill/>
                </a:ln>
                <a:solidFill>
                  <a:srgbClr val="334155"/>
                </a:solidFill>
                <a:effectLst/>
                <a:uLnTx/>
                <a:uFillTx/>
                <a:latin typeface="Inter"/>
                <a:ea typeface="+mn-ea"/>
                <a:cs typeface="+mn-cs"/>
              </a:rPr>
              <a:t>Matriciel</a:t>
            </a:r>
            <a:r>
              <a:rPr kumimoji="0" sz="1400" b="1" i="0" u="none" strike="noStrike" kern="1200" cap="none" spc="0" normalizeH="0" baseline="0" noProof="0" dirty="0">
                <a:ln>
                  <a:noFill/>
                </a:ln>
                <a:solidFill>
                  <a:srgbClr val="334155"/>
                </a:solidFill>
                <a:effectLst/>
                <a:uLnTx/>
                <a:uFillTx/>
                <a:latin typeface="Inter"/>
                <a:ea typeface="+mn-ea"/>
                <a:cs typeface="+mn-cs"/>
              </a:rPr>
              <a:t> / </a:t>
            </a:r>
            <a:r>
              <a:rPr kumimoji="0" sz="1400" b="1" i="0" u="none" strike="noStrike" kern="1200" cap="none" spc="0" normalizeH="0" baseline="0" noProof="0" dirty="0" err="1">
                <a:ln>
                  <a:noFill/>
                </a:ln>
                <a:solidFill>
                  <a:srgbClr val="334155"/>
                </a:solidFill>
                <a:effectLst/>
                <a:uLnTx/>
                <a:uFillTx/>
                <a:latin typeface="Inter"/>
                <a:ea typeface="+mn-ea"/>
                <a:cs typeface="+mn-cs"/>
              </a:rPr>
              <a:t>Échecs</a:t>
            </a:r>
            <a:r>
              <a:rPr kumimoji="0" sz="1400" b="1" i="0" u="none" strike="noStrike" kern="1200" cap="none" spc="0" normalizeH="0" baseline="0" noProof="0" dirty="0">
                <a:ln>
                  <a:noFill/>
                </a:ln>
                <a:solidFill>
                  <a:srgbClr val="334155"/>
                </a:solidFill>
                <a:effectLst/>
                <a:uLnTx/>
                <a:uFillTx/>
                <a:latin typeface="Inter"/>
                <a:ea typeface="+mn-ea"/>
                <a:cs typeface="+mn-cs"/>
              </a:rPr>
              <a:t> :</a:t>
            </a:r>
            <a:r>
              <a:rPr kumimoji="0" sz="1400" b="0" i="0" u="none" strike="noStrike" kern="1200" cap="none" spc="0" normalizeH="0" baseline="0" noProof="0" dirty="0">
                <a:ln>
                  <a:noFill/>
                </a:ln>
                <a:solidFill>
                  <a:srgbClr val="334155"/>
                </a:solidFill>
                <a:effectLst/>
                <a:uLnTx/>
                <a:uFillTx/>
                <a:latin typeface="Inter"/>
                <a:ea typeface="+mn-ea"/>
                <a:cs typeface="+mn-cs"/>
              </a:rPr>
              <a:t> </a:t>
            </a:r>
            <a:r>
              <a:rPr kumimoji="0" sz="1400" b="0" i="0" u="none" strike="noStrike" kern="1200" cap="none" spc="0" normalizeH="0" baseline="0" noProof="0" dirty="0" err="1">
                <a:ln>
                  <a:noFill/>
                </a:ln>
                <a:solidFill>
                  <a:srgbClr val="334155"/>
                </a:solidFill>
                <a:effectLst/>
                <a:uLnTx/>
                <a:uFillTx/>
                <a:latin typeface="Inter"/>
                <a:ea typeface="+mn-ea"/>
                <a:cs typeface="+mn-cs"/>
              </a:rPr>
              <a:t>Extrêmement</a:t>
            </a:r>
            <a:r>
              <a:rPr kumimoji="0" sz="1400" b="0" i="0" u="none" strike="noStrike" kern="1200" cap="none" spc="0" normalizeH="0" baseline="0" noProof="0" dirty="0">
                <a:ln>
                  <a:noFill/>
                </a:ln>
                <a:solidFill>
                  <a:srgbClr val="334155"/>
                </a:solidFill>
                <a:effectLst/>
                <a:uLnTx/>
                <a:uFillTx/>
                <a:latin typeface="Inter"/>
                <a:ea typeface="+mn-ea"/>
                <a:cs typeface="+mn-cs"/>
              </a:rPr>
              <a:t> facile pour la machine.</a:t>
            </a:r>
          </a:p>
        </p:txBody>
      </p:sp>
      <p:sp>
        <p:nvSpPr>
          <p:cNvPr id="14" name="TextBox 13"/>
          <p:cNvSpPr txBox="1"/>
          <p:nvPr/>
        </p:nvSpPr>
        <p:spPr>
          <a:xfrm>
            <a:off x="6594475" y="3957538"/>
            <a:ext cx="5000625" cy="210892"/>
          </a:xfrm>
          <a:prstGeom prst="rect">
            <a:avLst/>
          </a:prstGeom>
          <a:noFill/>
        </p:spPr>
        <p:txBody>
          <a:bodyPr wrap="square" lIns="0" tIns="0" rIns="0" bIns="0" anchor="t">
            <a:spAutoFit/>
          </a:bodyPr>
          <a:lstStyle/>
          <a:p>
            <a:pPr marL="0" marR="0" lvl="0" indent="0" algn="l" defTabSz="457200" rtl="0" eaLnBrk="1" fontAlgn="auto" latinLnBrk="0" hangingPunct="1">
              <a:lnSpc>
                <a:spcPts val="1687"/>
              </a:lnSpc>
              <a:spcBef>
                <a:spcPts val="0"/>
              </a:spcBef>
              <a:spcAft>
                <a:spcPts val="0"/>
              </a:spcAft>
              <a:buClrTx/>
              <a:buSzTx/>
              <a:buFontTx/>
              <a:buNone/>
              <a:tabLst/>
              <a:defRPr/>
            </a:pPr>
            <a:r>
              <a:rPr kumimoji="0" sz="1400" b="1" i="0" u="none" strike="noStrike" kern="1200" cap="none" spc="0" normalizeH="0" baseline="0" noProof="0" dirty="0">
                <a:ln>
                  <a:noFill/>
                </a:ln>
                <a:solidFill>
                  <a:srgbClr val="334155"/>
                </a:solidFill>
                <a:effectLst/>
                <a:uLnTx/>
                <a:uFillTx/>
                <a:latin typeface="Inter"/>
                <a:ea typeface="+mn-ea"/>
                <a:cs typeface="+mn-cs"/>
              </a:rPr>
              <a:t>Perception / Reconnaissance </a:t>
            </a:r>
            <a:r>
              <a:rPr kumimoji="0" sz="1400" b="1" i="0" u="none" strike="noStrike" kern="1200" cap="none" spc="0" normalizeH="0" baseline="0" noProof="0" dirty="0" err="1">
                <a:ln>
                  <a:noFill/>
                </a:ln>
                <a:solidFill>
                  <a:srgbClr val="334155"/>
                </a:solidFill>
                <a:effectLst/>
                <a:uLnTx/>
                <a:uFillTx/>
                <a:latin typeface="Inter"/>
                <a:ea typeface="+mn-ea"/>
                <a:cs typeface="+mn-cs"/>
              </a:rPr>
              <a:t>Visuelle</a:t>
            </a:r>
            <a:r>
              <a:rPr kumimoji="0" sz="1400" b="1" i="0" u="none" strike="noStrike" kern="1200" cap="none" spc="0" normalizeH="0" baseline="0" noProof="0" dirty="0">
                <a:ln>
                  <a:noFill/>
                </a:ln>
                <a:solidFill>
                  <a:srgbClr val="334155"/>
                </a:solidFill>
                <a:effectLst/>
                <a:uLnTx/>
                <a:uFillTx/>
                <a:latin typeface="Inter"/>
                <a:ea typeface="+mn-ea"/>
                <a:cs typeface="+mn-cs"/>
              </a:rPr>
              <a:t> :</a:t>
            </a:r>
            <a:r>
              <a:rPr kumimoji="0" sz="1400" b="0" i="0" u="none" strike="noStrike" kern="1200" cap="none" spc="0" normalizeH="0" baseline="0" noProof="0" dirty="0">
                <a:ln>
                  <a:noFill/>
                </a:ln>
                <a:solidFill>
                  <a:srgbClr val="334155"/>
                </a:solidFill>
                <a:effectLst/>
                <a:uLnTx/>
                <a:uFillTx/>
                <a:latin typeface="Inter"/>
                <a:ea typeface="+mn-ea"/>
                <a:cs typeface="+mn-cs"/>
              </a:rPr>
              <a:t> Quasi-impossible avant 2010.</a:t>
            </a:r>
          </a:p>
        </p:txBody>
      </p:sp>
      <p:sp>
        <p:nvSpPr>
          <p:cNvPr id="15" name="TextBox 14"/>
          <p:cNvSpPr txBox="1"/>
          <p:nvPr/>
        </p:nvSpPr>
        <p:spPr>
          <a:xfrm>
            <a:off x="819150" y="866775"/>
            <a:ext cx="11649075" cy="400050"/>
          </a:xfrm>
          <a:prstGeom prst="rect">
            <a:avLst/>
          </a:prstGeom>
          <a:noFill/>
        </p:spPr>
        <p:txBody>
          <a:bodyPr wrap="square" lIns="0" tIns="0" rIns="0" bIns="0" anchor="ctr">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sz="2400" b="1" i="0" u="none" strike="noStrike" kern="1200" cap="none" spc="0" normalizeH="0" baseline="0" noProof="0" dirty="0">
                <a:ln>
                  <a:noFill/>
                </a:ln>
                <a:solidFill>
                  <a:srgbClr val="0F172A"/>
                </a:solidFill>
                <a:effectLst/>
                <a:uLnTx/>
                <a:uFillTx/>
                <a:latin typeface="Poppins"/>
                <a:ea typeface="+mn-ea"/>
                <a:cs typeface="+mn-cs"/>
              </a:rPr>
              <a:t>1974-1993 : Les Hivers de l'IA &amp; </a:t>
            </a:r>
            <a:r>
              <a:rPr kumimoji="0" sz="2400" b="1" i="0" u="none" strike="noStrike" kern="1200" cap="none" spc="0" normalizeH="0" baseline="0" noProof="0" dirty="0" err="1">
                <a:ln>
                  <a:noFill/>
                </a:ln>
                <a:solidFill>
                  <a:srgbClr val="0F172A"/>
                </a:solidFill>
                <a:effectLst/>
                <a:uLnTx/>
                <a:uFillTx/>
                <a:latin typeface="Poppins"/>
                <a:ea typeface="+mn-ea"/>
                <a:cs typeface="+mn-cs"/>
              </a:rPr>
              <a:t>Paradoxe</a:t>
            </a:r>
            <a:r>
              <a:rPr kumimoji="0" sz="2400" b="1" i="0" u="none" strike="noStrike" kern="1200" cap="none" spc="0" normalizeH="0" baseline="0" noProof="0" dirty="0">
                <a:ln>
                  <a:noFill/>
                </a:ln>
                <a:solidFill>
                  <a:srgbClr val="0F172A"/>
                </a:solidFill>
                <a:effectLst/>
                <a:uLnTx/>
                <a:uFillTx/>
                <a:latin typeface="Poppins"/>
                <a:ea typeface="+mn-ea"/>
                <a:cs typeface="+mn-cs"/>
              </a:rPr>
              <a:t> de Moravec</a:t>
            </a:r>
          </a:p>
        </p:txBody>
      </p:sp>
      <p:pic>
        <p:nvPicPr>
          <p:cNvPr id="17" name="Picture 16" descr="image.png"/>
          <p:cNvPicPr>
            <a:picLocks noChangeAspect="1"/>
          </p:cNvPicPr>
          <p:nvPr/>
        </p:nvPicPr>
        <p:blipFill>
          <a:blip r:embed="rId5"/>
          <a:stretch>
            <a:fillRect/>
          </a:stretch>
        </p:blipFill>
        <p:spPr>
          <a:xfrm>
            <a:off x="6327775" y="3647975"/>
            <a:ext cx="104775" cy="133350"/>
          </a:xfrm>
          <a:prstGeom prst="rect">
            <a:avLst/>
          </a:prstGeom>
        </p:spPr>
      </p:pic>
      <p:pic>
        <p:nvPicPr>
          <p:cNvPr id="18" name="Picture 17" descr="image.png"/>
          <p:cNvPicPr>
            <a:picLocks noChangeAspect="1"/>
          </p:cNvPicPr>
          <p:nvPr/>
        </p:nvPicPr>
        <p:blipFill>
          <a:blip r:embed="rId5"/>
          <a:stretch>
            <a:fillRect/>
          </a:stretch>
        </p:blipFill>
        <p:spPr>
          <a:xfrm>
            <a:off x="6327775" y="3976588"/>
            <a:ext cx="104775" cy="133350"/>
          </a:xfrm>
          <a:prstGeom prst="rect">
            <a:avLst/>
          </a:prstGeom>
        </p:spPr>
      </p:pic>
      <p:pic>
        <p:nvPicPr>
          <p:cNvPr id="26" name="Picture 15" descr="image.png">
            <a:extLst>
              <a:ext uri="{FF2B5EF4-FFF2-40B4-BE49-F238E27FC236}">
                <a16:creationId xmlns:a16="http://schemas.microsoft.com/office/drawing/2014/main" id="{1028FFA7-DEE6-ED8D-490A-1CAD6814BD13}"/>
              </a:ext>
            </a:extLst>
          </p:cNvPr>
          <p:cNvPicPr>
            <a:picLocks noChangeAspect="1"/>
          </p:cNvPicPr>
          <p:nvPr/>
        </p:nvPicPr>
        <p:blipFill>
          <a:blip r:embed="rId6"/>
          <a:stretch>
            <a:fillRect/>
          </a:stretch>
        </p:blipFill>
        <p:spPr>
          <a:xfrm>
            <a:off x="914400" y="1343017"/>
            <a:ext cx="7884000" cy="36927"/>
          </a:xfrm>
          <a:prstGeom prst="rect">
            <a:avLst/>
          </a:prstGeom>
        </p:spPr>
      </p:pic>
      <p:sp>
        <p:nvSpPr>
          <p:cNvPr id="28" name="Espace réservé du numéro de diapositive 1">
            <a:extLst>
              <a:ext uri="{FF2B5EF4-FFF2-40B4-BE49-F238E27FC236}">
                <a16:creationId xmlns:a16="http://schemas.microsoft.com/office/drawing/2014/main" id="{94EF135C-FE35-D0D0-D348-60B393388FEC}"/>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12</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30" name="object 8">
            <a:extLst>
              <a:ext uri="{FF2B5EF4-FFF2-40B4-BE49-F238E27FC236}">
                <a16:creationId xmlns:a16="http://schemas.microsoft.com/office/drawing/2014/main" id="{661CD1AE-AEF3-132C-A367-4DDF61D023EE}"/>
              </a:ext>
            </a:extLst>
          </p:cNvPr>
          <p:cNvPicPr/>
          <p:nvPr/>
        </p:nvPicPr>
        <p:blipFill>
          <a:blip r:embed="rId7" cstate="print"/>
          <a:stretch>
            <a:fillRect/>
          </a:stretch>
        </p:blipFill>
        <p:spPr>
          <a:xfrm>
            <a:off x="10326442" y="260231"/>
            <a:ext cx="1453342" cy="14083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object 2">
            <a:extLst>
              <a:ext uri="{FF2B5EF4-FFF2-40B4-BE49-F238E27FC236}">
                <a16:creationId xmlns:a16="http://schemas.microsoft.com/office/drawing/2014/main" id="{A8D5AB42-A63C-FB4E-8A3F-F59CA9F524BD}"/>
              </a:ext>
            </a:extLst>
          </p:cNvPr>
          <p:cNvSpPr/>
          <p:nvPr/>
        </p:nvSpPr>
        <p:spPr>
          <a:xfrm>
            <a:off x="-4973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2" name="object 3">
            <a:extLst>
              <a:ext uri="{FF2B5EF4-FFF2-40B4-BE49-F238E27FC236}">
                <a16:creationId xmlns:a16="http://schemas.microsoft.com/office/drawing/2014/main" id="{A13B58DB-1EA3-E859-9AA1-93994938DB3C}"/>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2" name="Picture 1" descr="image.png"/>
          <p:cNvPicPr>
            <a:picLocks noChangeAspect="1"/>
          </p:cNvPicPr>
          <p:nvPr/>
        </p:nvPicPr>
        <p:blipFill>
          <a:blip r:embed="rId2"/>
          <a:stretch>
            <a:fillRect/>
          </a:stretch>
        </p:blipFill>
        <p:spPr>
          <a:xfrm>
            <a:off x="571500" y="1871067"/>
            <a:ext cx="5286375" cy="4087415"/>
          </a:xfrm>
          <a:prstGeom prst="rect">
            <a:avLst/>
          </a:prstGeom>
        </p:spPr>
      </p:pic>
      <p:pic>
        <p:nvPicPr>
          <p:cNvPr id="3" name="Picture 2" descr="image.png"/>
          <p:cNvPicPr>
            <a:picLocks noChangeAspect="1"/>
          </p:cNvPicPr>
          <p:nvPr/>
        </p:nvPicPr>
        <p:blipFill>
          <a:blip r:embed="rId3"/>
          <a:stretch>
            <a:fillRect/>
          </a:stretch>
        </p:blipFill>
        <p:spPr>
          <a:xfrm>
            <a:off x="6334125" y="1871067"/>
            <a:ext cx="5286375" cy="4087415"/>
          </a:xfrm>
          <a:prstGeom prst="rect">
            <a:avLst/>
          </a:prstGeom>
        </p:spPr>
      </p:pic>
      <p:sp>
        <p:nvSpPr>
          <p:cNvPr id="4" name="TextBox 3"/>
          <p:cNvSpPr txBox="1"/>
          <p:nvPr/>
        </p:nvSpPr>
        <p:spPr>
          <a:xfrm>
            <a:off x="571500" y="794742"/>
            <a:ext cx="11601450" cy="495300"/>
          </a:xfrm>
          <a:prstGeom prst="rect">
            <a:avLst/>
          </a:prstGeom>
          <a:noFill/>
        </p:spPr>
        <p:txBody>
          <a:bodyPr wrap="square" lIns="0" tIns="0" rIns="0" bIns="0" anchor="t">
            <a:spAutoFit/>
          </a:bodyPr>
          <a:lstStyle/>
          <a:p>
            <a:pPr algn="l"/>
            <a:r>
              <a:rPr sz="3000" b="1" i="0" u="none" dirty="0">
                <a:solidFill>
                  <a:srgbClr val="0F172A"/>
                </a:solidFill>
                <a:latin typeface="Montserrat"/>
              </a:rPr>
              <a:t>Pourquoi les projets </a:t>
            </a:r>
            <a:r>
              <a:rPr sz="3000" b="1" i="0" u="none" dirty="0" err="1">
                <a:solidFill>
                  <a:srgbClr val="0F172A"/>
                </a:solidFill>
                <a:latin typeface="Montserrat"/>
              </a:rPr>
              <a:t>échouaient-ils</a:t>
            </a:r>
            <a:r>
              <a:rPr sz="3000" b="1" i="0" u="none" dirty="0">
                <a:solidFill>
                  <a:srgbClr val="0F172A"/>
                </a:solidFill>
                <a:latin typeface="Montserrat"/>
              </a:rPr>
              <a:t> ?</a:t>
            </a:r>
          </a:p>
        </p:txBody>
      </p:sp>
      <p:sp>
        <p:nvSpPr>
          <p:cNvPr id="7" name="TextBox 6"/>
          <p:cNvSpPr txBox="1"/>
          <p:nvPr/>
        </p:nvSpPr>
        <p:spPr>
          <a:xfrm>
            <a:off x="962025" y="2261592"/>
            <a:ext cx="4730591" cy="323850"/>
          </a:xfrm>
          <a:prstGeom prst="rect">
            <a:avLst/>
          </a:prstGeom>
          <a:noFill/>
        </p:spPr>
        <p:txBody>
          <a:bodyPr wrap="square" lIns="0" tIns="0" rIns="0" bIns="0" anchor="t">
            <a:spAutoFit/>
          </a:bodyPr>
          <a:lstStyle/>
          <a:p>
            <a:pPr algn="l"/>
            <a:r>
              <a:rPr sz="2100" b="0" i="0" u="none">
                <a:solidFill>
                  <a:srgbClr val="1E3A8A"/>
                </a:solidFill>
                <a:latin typeface="Montserrat SemiBold"/>
              </a:rPr>
              <a:t>Le Mur Technologique &amp; Data</a:t>
            </a:r>
          </a:p>
        </p:txBody>
      </p:sp>
      <p:sp>
        <p:nvSpPr>
          <p:cNvPr id="8" name="TextBox 7"/>
          <p:cNvSpPr txBox="1"/>
          <p:nvPr/>
        </p:nvSpPr>
        <p:spPr>
          <a:xfrm>
            <a:off x="962025" y="2728317"/>
            <a:ext cx="4505325" cy="578941"/>
          </a:xfrm>
          <a:prstGeom prst="rect">
            <a:avLst/>
          </a:prstGeom>
          <a:noFill/>
        </p:spPr>
        <p:txBody>
          <a:bodyPr wrap="square" lIns="0" tIns="0" rIns="0" bIns="0" anchor="t">
            <a:spAutoFit/>
          </a:bodyPr>
          <a:lstStyle/>
          <a:p>
            <a:pPr algn="l">
              <a:lnSpc>
                <a:spcPts val="2279"/>
              </a:lnSpc>
            </a:pPr>
            <a:r>
              <a:rPr sz="1425" b="0" i="0" u="none">
                <a:solidFill>
                  <a:srgbClr val="334155"/>
                </a:solidFill>
                <a:latin typeface="Lato"/>
              </a:rPr>
              <a:t>Les ambitions des années 70 se sont heurtées à une réalité physique implacable :</a:t>
            </a:r>
          </a:p>
        </p:txBody>
      </p:sp>
      <p:sp>
        <p:nvSpPr>
          <p:cNvPr id="9" name="TextBox 8"/>
          <p:cNvSpPr txBox="1"/>
          <p:nvPr/>
        </p:nvSpPr>
        <p:spPr>
          <a:xfrm>
            <a:off x="6724650" y="2261592"/>
            <a:ext cx="4730591" cy="323850"/>
          </a:xfrm>
          <a:prstGeom prst="rect">
            <a:avLst/>
          </a:prstGeom>
          <a:noFill/>
        </p:spPr>
        <p:txBody>
          <a:bodyPr wrap="square" lIns="0" tIns="0" rIns="0" bIns="0" anchor="t">
            <a:spAutoFit/>
          </a:bodyPr>
          <a:lstStyle/>
          <a:p>
            <a:pPr algn="l"/>
            <a:r>
              <a:rPr sz="2100" b="0" i="0" u="none">
                <a:solidFill>
                  <a:srgbClr val="1E3A8A"/>
                </a:solidFill>
                <a:latin typeface="Montserrat SemiBold"/>
              </a:rPr>
              <a:t>Le Paradoxe de Moravec</a:t>
            </a:r>
          </a:p>
        </p:txBody>
      </p:sp>
      <p:sp>
        <p:nvSpPr>
          <p:cNvPr id="10" name="TextBox 9"/>
          <p:cNvSpPr txBox="1"/>
          <p:nvPr/>
        </p:nvSpPr>
        <p:spPr>
          <a:xfrm>
            <a:off x="6724650" y="2728317"/>
            <a:ext cx="4505325" cy="578941"/>
          </a:xfrm>
          <a:prstGeom prst="rect">
            <a:avLst/>
          </a:prstGeom>
          <a:noFill/>
        </p:spPr>
        <p:txBody>
          <a:bodyPr wrap="square" lIns="0" tIns="0" rIns="0" bIns="0" anchor="t">
            <a:spAutoFit/>
          </a:bodyPr>
          <a:lstStyle/>
          <a:p>
            <a:pPr algn="l">
              <a:lnSpc>
                <a:spcPts val="2279"/>
              </a:lnSpc>
            </a:pPr>
            <a:r>
              <a:rPr sz="1425" b="0" i="0" u="none">
                <a:solidFill>
                  <a:srgbClr val="334155"/>
                </a:solidFill>
                <a:latin typeface="Lato"/>
              </a:rPr>
              <a:t>Une découverte contre-intuitive des chercheurs en robotique et intelligence :</a:t>
            </a:r>
          </a:p>
        </p:txBody>
      </p:sp>
      <p:sp>
        <p:nvSpPr>
          <p:cNvPr id="11" name="TextBox 10"/>
          <p:cNvSpPr txBox="1"/>
          <p:nvPr/>
        </p:nvSpPr>
        <p:spPr>
          <a:xfrm>
            <a:off x="1247775" y="3450133"/>
            <a:ext cx="4219575" cy="868412"/>
          </a:xfrm>
          <a:prstGeom prst="rect">
            <a:avLst/>
          </a:prstGeom>
          <a:noFill/>
        </p:spPr>
        <p:txBody>
          <a:bodyPr wrap="square" lIns="0" tIns="0" rIns="0" bIns="0" anchor="t">
            <a:spAutoFit/>
          </a:bodyPr>
          <a:lstStyle/>
          <a:p>
            <a:pPr algn="l">
              <a:lnSpc>
                <a:spcPts val="2279"/>
              </a:lnSpc>
            </a:pPr>
            <a:r>
              <a:rPr sz="1425" b="1" i="0" u="none">
                <a:solidFill>
                  <a:srgbClr val="334155"/>
                </a:solidFill>
                <a:latin typeface="Lato"/>
              </a:rPr>
              <a:t>Puissance de calcul dérisoire :</a:t>
            </a:r>
            <a:r>
              <a:rPr sz="1425" b="0" i="0" u="none">
                <a:solidFill>
                  <a:srgbClr val="334155"/>
                </a:solidFill>
                <a:latin typeface="Lato"/>
              </a:rPr>
              <a:t> Les ordinateurs de l'époque étaient des millions de fois moins puissants que nos smartphones actuels.</a:t>
            </a:r>
          </a:p>
        </p:txBody>
      </p:sp>
      <p:sp>
        <p:nvSpPr>
          <p:cNvPr id="12" name="TextBox 11"/>
          <p:cNvSpPr txBox="1"/>
          <p:nvPr/>
        </p:nvSpPr>
        <p:spPr>
          <a:xfrm>
            <a:off x="1247775" y="4509045"/>
            <a:ext cx="4219575" cy="868412"/>
          </a:xfrm>
          <a:prstGeom prst="rect">
            <a:avLst/>
          </a:prstGeom>
          <a:noFill/>
        </p:spPr>
        <p:txBody>
          <a:bodyPr wrap="square" lIns="0" tIns="0" rIns="0" bIns="0" anchor="t">
            <a:spAutoFit/>
          </a:bodyPr>
          <a:lstStyle/>
          <a:p>
            <a:pPr algn="l">
              <a:lnSpc>
                <a:spcPts val="2279"/>
              </a:lnSpc>
            </a:pPr>
            <a:r>
              <a:rPr sz="1425" b="1" i="0" u="none">
                <a:solidFill>
                  <a:srgbClr val="334155"/>
                </a:solidFill>
                <a:latin typeface="Lato"/>
              </a:rPr>
              <a:t>La famine de données :</a:t>
            </a:r>
            <a:r>
              <a:rPr sz="1425" b="0" i="0" u="none">
                <a:solidFill>
                  <a:srgbClr val="334155"/>
                </a:solidFill>
                <a:latin typeface="Lato"/>
              </a:rPr>
              <a:t> L'apprentissage de l'IA requiert des masses de données numérisées, totalement inexistantes avant l'ère d'Internet.</a:t>
            </a:r>
          </a:p>
        </p:txBody>
      </p:sp>
      <p:sp>
        <p:nvSpPr>
          <p:cNvPr id="13" name="TextBox 12"/>
          <p:cNvSpPr txBox="1"/>
          <p:nvPr/>
        </p:nvSpPr>
        <p:spPr>
          <a:xfrm>
            <a:off x="7010400" y="3450133"/>
            <a:ext cx="4219575" cy="868412"/>
          </a:xfrm>
          <a:prstGeom prst="rect">
            <a:avLst/>
          </a:prstGeom>
          <a:noFill/>
        </p:spPr>
        <p:txBody>
          <a:bodyPr wrap="square" lIns="0" tIns="0" rIns="0" bIns="0" anchor="t">
            <a:spAutoFit/>
          </a:bodyPr>
          <a:lstStyle/>
          <a:p>
            <a:pPr algn="l">
              <a:lnSpc>
                <a:spcPts val="2279"/>
              </a:lnSpc>
            </a:pPr>
            <a:r>
              <a:rPr sz="1425" b="0" i="0" u="none">
                <a:solidFill>
                  <a:srgbClr val="334155"/>
                </a:solidFill>
                <a:latin typeface="Lato"/>
              </a:rPr>
              <a:t>Les tâches de haut niveau (calculs complexes, échecs, logique) sont </a:t>
            </a:r>
            <a:r>
              <a:rPr sz="1425" b="1" i="0" u="none">
                <a:solidFill>
                  <a:srgbClr val="334155"/>
                </a:solidFill>
                <a:latin typeface="Lato"/>
              </a:rPr>
              <a:t>très faciles</a:t>
            </a:r>
            <a:r>
              <a:rPr sz="1425" b="0" i="0" u="none">
                <a:solidFill>
                  <a:srgbClr val="334155"/>
                </a:solidFill>
                <a:latin typeface="Lato"/>
              </a:rPr>
              <a:t> à programmer pour une machine.</a:t>
            </a:r>
          </a:p>
        </p:txBody>
      </p:sp>
      <p:sp>
        <p:nvSpPr>
          <p:cNvPr id="14" name="TextBox 13"/>
          <p:cNvSpPr txBox="1"/>
          <p:nvPr/>
        </p:nvSpPr>
        <p:spPr>
          <a:xfrm>
            <a:off x="7010400" y="4509045"/>
            <a:ext cx="4219575" cy="868412"/>
          </a:xfrm>
          <a:prstGeom prst="rect">
            <a:avLst/>
          </a:prstGeom>
          <a:noFill/>
        </p:spPr>
        <p:txBody>
          <a:bodyPr wrap="square" lIns="0" tIns="0" rIns="0" bIns="0" anchor="t">
            <a:spAutoFit/>
          </a:bodyPr>
          <a:lstStyle/>
          <a:p>
            <a:pPr algn="l">
              <a:lnSpc>
                <a:spcPts val="2279"/>
              </a:lnSpc>
            </a:pPr>
            <a:r>
              <a:rPr sz="1425" b="0" i="0" u="none">
                <a:solidFill>
                  <a:srgbClr val="334155"/>
                </a:solidFill>
                <a:latin typeface="Lato"/>
              </a:rPr>
              <a:t>Les compétences sensorimotrices innées (marcher, reconnaître un visage, comprendre la parole) sont </a:t>
            </a:r>
            <a:r>
              <a:rPr sz="1425" b="1" i="0" u="none">
                <a:solidFill>
                  <a:srgbClr val="334155"/>
                </a:solidFill>
                <a:latin typeface="Lato"/>
              </a:rPr>
              <a:t>infiniment complexes</a:t>
            </a:r>
            <a:r>
              <a:rPr sz="1425" b="0" i="0" u="none">
                <a:solidFill>
                  <a:srgbClr val="334155"/>
                </a:solidFill>
                <a:latin typeface="Lato"/>
              </a:rPr>
              <a:t> à modéliser.</a:t>
            </a:r>
          </a:p>
        </p:txBody>
      </p:sp>
      <p:sp>
        <p:nvSpPr>
          <p:cNvPr id="15" name="TextBox 14"/>
          <p:cNvSpPr txBox="1"/>
          <p:nvPr/>
        </p:nvSpPr>
        <p:spPr>
          <a:xfrm>
            <a:off x="962025" y="3392983"/>
            <a:ext cx="161925" cy="457200"/>
          </a:xfrm>
          <a:prstGeom prst="rect">
            <a:avLst/>
          </a:prstGeom>
          <a:noFill/>
        </p:spPr>
        <p:txBody>
          <a:bodyPr wrap="square" lIns="0" tIns="0" rIns="0" bIns="0" anchor="t">
            <a:spAutoFit/>
          </a:bodyPr>
          <a:lstStyle/>
          <a:p>
            <a:pPr algn="l">
              <a:lnSpc>
                <a:spcPts val="3600"/>
              </a:lnSpc>
            </a:pPr>
            <a:r>
              <a:rPr sz="2250" b="0" i="0" u="none">
                <a:solidFill>
                  <a:srgbClr val="2563EB"/>
                </a:solidFill>
                <a:latin typeface="Lato"/>
              </a:rPr>
              <a:t>•</a:t>
            </a:r>
          </a:p>
        </p:txBody>
      </p:sp>
      <p:sp>
        <p:nvSpPr>
          <p:cNvPr id="16" name="TextBox 15"/>
          <p:cNvSpPr txBox="1"/>
          <p:nvPr/>
        </p:nvSpPr>
        <p:spPr>
          <a:xfrm>
            <a:off x="962025" y="4451895"/>
            <a:ext cx="161925" cy="457200"/>
          </a:xfrm>
          <a:prstGeom prst="rect">
            <a:avLst/>
          </a:prstGeom>
          <a:noFill/>
        </p:spPr>
        <p:txBody>
          <a:bodyPr wrap="square" lIns="0" tIns="0" rIns="0" bIns="0" anchor="t">
            <a:spAutoFit/>
          </a:bodyPr>
          <a:lstStyle/>
          <a:p>
            <a:pPr algn="l">
              <a:lnSpc>
                <a:spcPts val="3600"/>
              </a:lnSpc>
            </a:pPr>
            <a:r>
              <a:rPr sz="2250" b="0" i="0" u="none">
                <a:solidFill>
                  <a:srgbClr val="2563EB"/>
                </a:solidFill>
                <a:latin typeface="Lato"/>
              </a:rPr>
              <a:t>•</a:t>
            </a:r>
          </a:p>
        </p:txBody>
      </p:sp>
      <p:sp>
        <p:nvSpPr>
          <p:cNvPr id="17" name="TextBox 16"/>
          <p:cNvSpPr txBox="1"/>
          <p:nvPr/>
        </p:nvSpPr>
        <p:spPr>
          <a:xfrm>
            <a:off x="6724650" y="3392983"/>
            <a:ext cx="161925" cy="457200"/>
          </a:xfrm>
          <a:prstGeom prst="rect">
            <a:avLst/>
          </a:prstGeom>
          <a:noFill/>
        </p:spPr>
        <p:txBody>
          <a:bodyPr wrap="square" lIns="0" tIns="0" rIns="0" bIns="0" anchor="t">
            <a:spAutoFit/>
          </a:bodyPr>
          <a:lstStyle/>
          <a:p>
            <a:pPr algn="l">
              <a:lnSpc>
                <a:spcPts val="3600"/>
              </a:lnSpc>
            </a:pPr>
            <a:r>
              <a:rPr sz="2250" b="0" i="0" u="none">
                <a:solidFill>
                  <a:srgbClr val="2563EB"/>
                </a:solidFill>
                <a:latin typeface="Lato"/>
              </a:rPr>
              <a:t>•</a:t>
            </a:r>
          </a:p>
        </p:txBody>
      </p:sp>
      <p:sp>
        <p:nvSpPr>
          <p:cNvPr id="18" name="TextBox 17"/>
          <p:cNvSpPr txBox="1"/>
          <p:nvPr/>
        </p:nvSpPr>
        <p:spPr>
          <a:xfrm>
            <a:off x="6724650" y="4451895"/>
            <a:ext cx="161925" cy="457200"/>
          </a:xfrm>
          <a:prstGeom prst="rect">
            <a:avLst/>
          </a:prstGeom>
          <a:noFill/>
        </p:spPr>
        <p:txBody>
          <a:bodyPr wrap="square" lIns="0" tIns="0" rIns="0" bIns="0" anchor="t">
            <a:spAutoFit/>
          </a:bodyPr>
          <a:lstStyle/>
          <a:p>
            <a:pPr algn="l">
              <a:lnSpc>
                <a:spcPts val="3600"/>
              </a:lnSpc>
            </a:pPr>
            <a:r>
              <a:rPr sz="2250" b="0" i="0" u="none">
                <a:solidFill>
                  <a:srgbClr val="2563EB"/>
                </a:solidFill>
                <a:latin typeface="Lato"/>
              </a:rPr>
              <a:t>•</a:t>
            </a:r>
          </a:p>
        </p:txBody>
      </p:sp>
      <p:sp>
        <p:nvSpPr>
          <p:cNvPr id="26" name="Espace réservé du numéro de diapositive 1">
            <a:extLst>
              <a:ext uri="{FF2B5EF4-FFF2-40B4-BE49-F238E27FC236}">
                <a16:creationId xmlns:a16="http://schemas.microsoft.com/office/drawing/2014/main" id="{89F9EB01-6E51-6AB5-4535-E3D2E224FCAB}"/>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13</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28" name="Picture 15" descr="image.png">
            <a:extLst>
              <a:ext uri="{FF2B5EF4-FFF2-40B4-BE49-F238E27FC236}">
                <a16:creationId xmlns:a16="http://schemas.microsoft.com/office/drawing/2014/main" id="{59327ABD-DC12-E872-1FE8-F055CA39481E}"/>
              </a:ext>
            </a:extLst>
          </p:cNvPr>
          <p:cNvPicPr>
            <a:picLocks noChangeAspect="1"/>
          </p:cNvPicPr>
          <p:nvPr/>
        </p:nvPicPr>
        <p:blipFill>
          <a:blip r:embed="rId4"/>
          <a:stretch>
            <a:fillRect/>
          </a:stretch>
        </p:blipFill>
        <p:spPr>
          <a:xfrm>
            <a:off x="571500" y="1317138"/>
            <a:ext cx="7884000" cy="36927"/>
          </a:xfrm>
          <a:prstGeom prst="rect">
            <a:avLst/>
          </a:prstGeom>
        </p:spPr>
      </p:pic>
      <p:pic>
        <p:nvPicPr>
          <p:cNvPr id="30" name="object 8">
            <a:extLst>
              <a:ext uri="{FF2B5EF4-FFF2-40B4-BE49-F238E27FC236}">
                <a16:creationId xmlns:a16="http://schemas.microsoft.com/office/drawing/2014/main" id="{5FFC3B2C-C1DE-5158-E985-7C2EC4DE7800}"/>
              </a:ext>
            </a:extLst>
          </p:cNvPr>
          <p:cNvPicPr/>
          <p:nvPr/>
        </p:nvPicPr>
        <p:blipFill>
          <a:blip r:embed="rId5" cstate="print"/>
          <a:stretch>
            <a:fillRect/>
          </a:stretch>
        </p:blipFill>
        <p:spPr>
          <a:xfrm>
            <a:off x="10167158" y="272204"/>
            <a:ext cx="1453342" cy="140836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C89BD-C33E-47A2-44EA-B36F01CA0AEE}"/>
            </a:ext>
          </a:extLst>
        </p:cNvPr>
        <p:cNvGrpSpPr/>
        <p:nvPr/>
      </p:nvGrpSpPr>
      <p:grpSpPr>
        <a:xfrm>
          <a:off x="0" y="0"/>
          <a:ext cx="0" cy="0"/>
          <a:chOff x="0" y="0"/>
          <a:chExt cx="0" cy="0"/>
        </a:xfrm>
      </p:grpSpPr>
      <p:sp>
        <p:nvSpPr>
          <p:cNvPr id="44" name="object 2">
            <a:extLst>
              <a:ext uri="{FF2B5EF4-FFF2-40B4-BE49-F238E27FC236}">
                <a16:creationId xmlns:a16="http://schemas.microsoft.com/office/drawing/2014/main" id="{A1807F59-991E-76B0-403F-8DCD2C0C46B1}"/>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object 3">
            <a:extLst>
              <a:ext uri="{FF2B5EF4-FFF2-40B4-BE49-F238E27FC236}">
                <a16:creationId xmlns:a16="http://schemas.microsoft.com/office/drawing/2014/main" id="{64AABF3F-444C-7473-4FF0-97E63E32A7F0}"/>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48" name="object 8">
            <a:extLst>
              <a:ext uri="{FF2B5EF4-FFF2-40B4-BE49-F238E27FC236}">
                <a16:creationId xmlns:a16="http://schemas.microsoft.com/office/drawing/2014/main" id="{4EAFF9DA-28D3-03C1-B9CA-6B4DD79EB4CC}"/>
              </a:ext>
            </a:extLst>
          </p:cNvPr>
          <p:cNvPicPr/>
          <p:nvPr/>
        </p:nvPicPr>
        <p:blipFill>
          <a:blip r:embed="rId2" cstate="print"/>
          <a:stretch>
            <a:fillRect/>
          </a:stretch>
        </p:blipFill>
        <p:spPr>
          <a:xfrm>
            <a:off x="10264955" y="71623"/>
            <a:ext cx="1453342" cy="1408363"/>
          </a:xfrm>
          <a:prstGeom prst="rect">
            <a:avLst/>
          </a:prstGeom>
        </p:spPr>
      </p:pic>
      <p:pic>
        <p:nvPicPr>
          <p:cNvPr id="7" name="Picture 6" descr="image.png">
            <a:extLst>
              <a:ext uri="{FF2B5EF4-FFF2-40B4-BE49-F238E27FC236}">
                <a16:creationId xmlns:a16="http://schemas.microsoft.com/office/drawing/2014/main" id="{EBD35C5A-B48E-FE24-0F24-12E967CAD982}"/>
              </a:ext>
            </a:extLst>
          </p:cNvPr>
          <p:cNvPicPr>
            <a:picLocks noChangeAspect="1"/>
          </p:cNvPicPr>
          <p:nvPr/>
        </p:nvPicPr>
        <p:blipFill>
          <a:blip r:embed="rId3"/>
          <a:stretch>
            <a:fillRect/>
          </a:stretch>
        </p:blipFill>
        <p:spPr>
          <a:xfrm>
            <a:off x="9877425" y="2511028"/>
            <a:ext cx="1600200" cy="295275"/>
          </a:xfrm>
          <a:prstGeom prst="rect">
            <a:avLst/>
          </a:prstGeom>
        </p:spPr>
      </p:pic>
      <p:pic>
        <p:nvPicPr>
          <p:cNvPr id="8" name="Picture 7" descr="image.png">
            <a:extLst>
              <a:ext uri="{FF2B5EF4-FFF2-40B4-BE49-F238E27FC236}">
                <a16:creationId xmlns:a16="http://schemas.microsoft.com/office/drawing/2014/main" id="{BC6DEA16-ACD5-BACC-91DD-5280F466CE93}"/>
              </a:ext>
            </a:extLst>
          </p:cNvPr>
          <p:cNvPicPr>
            <a:picLocks noChangeAspect="1"/>
          </p:cNvPicPr>
          <p:nvPr/>
        </p:nvPicPr>
        <p:blipFill>
          <a:blip r:embed="rId4"/>
          <a:stretch>
            <a:fillRect/>
          </a:stretch>
        </p:blipFill>
        <p:spPr>
          <a:xfrm>
            <a:off x="-381000" y="-762000"/>
            <a:ext cx="4572000" cy="411360"/>
          </a:xfrm>
          <a:prstGeom prst="rect">
            <a:avLst/>
          </a:prstGeom>
        </p:spPr>
      </p:pic>
      <p:pic>
        <p:nvPicPr>
          <p:cNvPr id="9" name="Picture 8" descr="image.png">
            <a:extLst>
              <a:ext uri="{FF2B5EF4-FFF2-40B4-BE49-F238E27FC236}">
                <a16:creationId xmlns:a16="http://schemas.microsoft.com/office/drawing/2014/main" id="{DAC899F4-1D57-D385-2CD2-6C67E861DCD0}"/>
              </a:ext>
            </a:extLst>
          </p:cNvPr>
          <p:cNvPicPr>
            <a:picLocks noChangeAspect="1"/>
          </p:cNvPicPr>
          <p:nvPr/>
        </p:nvPicPr>
        <p:blipFill>
          <a:blip r:embed="rId5"/>
          <a:stretch>
            <a:fillRect/>
          </a:stretch>
        </p:blipFill>
        <p:spPr>
          <a:xfrm>
            <a:off x="2747630" y="3026339"/>
            <a:ext cx="5238750" cy="471338"/>
          </a:xfrm>
          <a:prstGeom prst="rect">
            <a:avLst/>
          </a:prstGeom>
        </p:spPr>
      </p:pic>
      <p:sp>
        <p:nvSpPr>
          <p:cNvPr id="16" name="TextBox 15">
            <a:extLst>
              <a:ext uri="{FF2B5EF4-FFF2-40B4-BE49-F238E27FC236}">
                <a16:creationId xmlns:a16="http://schemas.microsoft.com/office/drawing/2014/main" id="{EAF2B014-14AC-5030-C4EF-672B30C35A84}"/>
              </a:ext>
            </a:extLst>
          </p:cNvPr>
          <p:cNvSpPr txBox="1"/>
          <p:nvPr/>
        </p:nvSpPr>
        <p:spPr>
          <a:xfrm>
            <a:off x="664535" y="3792431"/>
            <a:ext cx="6108405" cy="1892634"/>
          </a:xfrm>
          <a:prstGeom prst="rect">
            <a:avLst/>
          </a:prstGeom>
          <a:noFill/>
        </p:spPr>
        <p:txBody>
          <a:bodyPr wrap="square" lIns="0" tIns="0" rIns="0" bIns="0" anchor="t">
            <a:spAutoFit/>
          </a:bodyPr>
          <a:lstStyle/>
          <a:p>
            <a:pPr marL="0" marR="0" lvl="0" indent="0" algn="l" defTabSz="457200" rtl="0" eaLnBrk="1" fontAlgn="auto" latinLnBrk="0" hangingPunct="1">
              <a:lnSpc>
                <a:spcPts val="2475"/>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75569"/>
                </a:solidFill>
                <a:effectLst/>
                <a:uLnTx/>
                <a:uFillTx/>
                <a:latin typeface="Lato"/>
                <a:ea typeface="+mn-ea"/>
                <a:cs typeface="+mn-cs"/>
              </a:rPr>
              <a:t>Après les hivers de l'IA, une nouvelle génération d'algorithmes fondés sur les statistiques et l'apprentissage automatique émerge. Alimentés par des volumes croissants de données et des capacités de calcul accrues, ces modèles permettent des avancées majeures en reconnaissance vocale, vision par ordinateur et prédiction.</a:t>
            </a:r>
            <a:endParaRPr kumimoji="0" sz="1800" b="0" i="0" u="none" strike="noStrike" kern="1200" cap="none" spc="0" normalizeH="0" baseline="0" noProof="0" dirty="0">
              <a:ln>
                <a:noFill/>
              </a:ln>
              <a:solidFill>
                <a:srgbClr val="475569"/>
              </a:solidFill>
              <a:effectLst/>
              <a:uLnTx/>
              <a:uFillTx/>
              <a:latin typeface="Lato"/>
              <a:ea typeface="+mn-ea"/>
              <a:cs typeface="+mn-cs"/>
            </a:endParaRPr>
          </a:p>
        </p:txBody>
      </p:sp>
      <p:sp>
        <p:nvSpPr>
          <p:cNvPr id="17" name="Rectangle 16">
            <a:extLst>
              <a:ext uri="{FF2B5EF4-FFF2-40B4-BE49-F238E27FC236}">
                <a16:creationId xmlns:a16="http://schemas.microsoft.com/office/drawing/2014/main" id="{5E2D3979-6D36-D88F-EA2A-D83E7487E7DF}"/>
              </a:ext>
            </a:extLst>
          </p:cNvPr>
          <p:cNvSpPr/>
          <p:nvPr/>
        </p:nvSpPr>
        <p:spPr>
          <a:xfrm>
            <a:off x="533400" y="3839642"/>
            <a:ext cx="38100" cy="1836000"/>
          </a:xfrm>
          <a:prstGeom prst="rect">
            <a:avLst/>
          </a:prstGeom>
          <a:solidFill>
            <a:srgbClr val="C73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C77740CF-7B22-5763-CBE0-8A8F135EF152}"/>
              </a:ext>
            </a:extLst>
          </p:cNvPr>
          <p:cNvSpPr txBox="1"/>
          <p:nvPr/>
        </p:nvSpPr>
        <p:spPr>
          <a:xfrm>
            <a:off x="546470" y="2542898"/>
            <a:ext cx="6372225" cy="1577355"/>
          </a:xfrm>
          <a:prstGeom prst="rect">
            <a:avLst/>
          </a:prstGeom>
          <a:noFill/>
        </p:spPr>
        <p:txBody>
          <a:bodyPr wrap="square" lIns="0" tIns="0" rIns="0" bIns="0" anchor="t">
            <a:spAutoFit/>
          </a:bodyPr>
          <a:lstStyle/>
          <a:p>
            <a:pPr marL="0" marR="0" lvl="0" indent="0" algn="l" defTabSz="457200" rtl="0" eaLnBrk="1" fontAlgn="auto" latinLnBrk="0" hangingPunct="1">
              <a:lnSpc>
                <a:spcPts val="4140"/>
              </a:lnSpc>
              <a:spcBef>
                <a:spcPts val="0"/>
              </a:spcBef>
              <a:spcAft>
                <a:spcPts val="0"/>
              </a:spcAft>
              <a:buClrTx/>
              <a:buSzTx/>
              <a:buFontTx/>
              <a:buNone/>
              <a:tabLst/>
              <a:defRPr/>
            </a:pPr>
            <a:r>
              <a:rPr kumimoji="0" lang="fr-MA" sz="4000" b="1" i="0" u="none" strike="noStrike" kern="1200" cap="none" spc="0" normalizeH="0" baseline="0" noProof="0" dirty="0">
                <a:ln>
                  <a:noFill/>
                </a:ln>
                <a:solidFill>
                  <a:srgbClr val="0F172A"/>
                </a:solidFill>
                <a:effectLst/>
                <a:uLnTx/>
                <a:uFillTx/>
                <a:latin typeface="Montserrat"/>
                <a:ea typeface="+mn-ea"/>
                <a:cs typeface="+mn-cs"/>
              </a:rPr>
              <a:t>Le retour par les statistiques </a:t>
            </a:r>
            <a:r>
              <a:rPr lang="fr-MA" sz="3600" b="1" dirty="0">
                <a:solidFill>
                  <a:schemeClr val="accent1">
                    <a:lumMod val="75000"/>
                  </a:schemeClr>
                </a:solidFill>
                <a:latin typeface="Montserrat"/>
              </a:rPr>
              <a:t>(1990-2010)</a:t>
            </a:r>
            <a:endParaRPr lang="fr-MA" sz="4050" b="1" dirty="0">
              <a:solidFill>
                <a:schemeClr val="accent1">
                  <a:lumMod val="75000"/>
                </a:schemeClr>
              </a:solidFill>
              <a:latin typeface="Montserrat"/>
            </a:endParaRPr>
          </a:p>
          <a:p>
            <a:pPr marL="0" marR="0" lvl="0" indent="0" algn="l" defTabSz="457200" rtl="0" eaLnBrk="1" fontAlgn="auto" latinLnBrk="0" hangingPunct="1">
              <a:lnSpc>
                <a:spcPts val="4140"/>
              </a:lnSpc>
              <a:spcBef>
                <a:spcPts val="0"/>
              </a:spcBef>
              <a:spcAft>
                <a:spcPts val="0"/>
              </a:spcAft>
              <a:buClrTx/>
              <a:buSzTx/>
              <a:buFontTx/>
              <a:buNone/>
              <a:tabLst/>
              <a:defRPr/>
            </a:pPr>
            <a:endParaRPr kumimoji="0" sz="3600" b="1" i="0" u="none" strike="noStrike" kern="1200" cap="none" spc="0" normalizeH="0" baseline="0" noProof="0" dirty="0">
              <a:ln>
                <a:noFill/>
              </a:ln>
              <a:solidFill>
                <a:srgbClr val="4F81BD">
                  <a:lumMod val="75000"/>
                </a:srgbClr>
              </a:solidFill>
              <a:effectLst/>
              <a:uLnTx/>
              <a:uFillTx/>
              <a:latin typeface="Poppins"/>
              <a:ea typeface="+mn-ea"/>
              <a:cs typeface="+mn-cs"/>
            </a:endParaRPr>
          </a:p>
        </p:txBody>
      </p:sp>
      <p:pic>
        <p:nvPicPr>
          <p:cNvPr id="23" name="Picture 22" descr="image.png">
            <a:extLst>
              <a:ext uri="{FF2B5EF4-FFF2-40B4-BE49-F238E27FC236}">
                <a16:creationId xmlns:a16="http://schemas.microsoft.com/office/drawing/2014/main" id="{BE97EF9E-9313-25A6-1E86-C4EA437BCEA0}"/>
              </a:ext>
            </a:extLst>
          </p:cNvPr>
          <p:cNvPicPr>
            <a:picLocks noChangeAspect="1"/>
          </p:cNvPicPr>
          <p:nvPr/>
        </p:nvPicPr>
        <p:blipFill>
          <a:blip r:embed="rId6"/>
          <a:stretch>
            <a:fillRect/>
          </a:stretch>
        </p:blipFill>
        <p:spPr>
          <a:xfrm>
            <a:off x="7111630" y="2164492"/>
            <a:ext cx="4533900" cy="3619500"/>
          </a:xfrm>
          <a:prstGeom prst="rect">
            <a:avLst/>
          </a:prstGeom>
        </p:spPr>
      </p:pic>
      <p:pic>
        <p:nvPicPr>
          <p:cNvPr id="31" name="Picture 30" descr="image.png">
            <a:extLst>
              <a:ext uri="{FF2B5EF4-FFF2-40B4-BE49-F238E27FC236}">
                <a16:creationId xmlns:a16="http://schemas.microsoft.com/office/drawing/2014/main" id="{012FBD44-E89F-1A00-3585-748025178674}"/>
              </a:ext>
            </a:extLst>
          </p:cNvPr>
          <p:cNvPicPr>
            <a:picLocks noChangeAspect="1"/>
          </p:cNvPicPr>
          <p:nvPr/>
        </p:nvPicPr>
        <p:blipFill>
          <a:blip r:embed="rId7"/>
          <a:stretch>
            <a:fillRect/>
          </a:stretch>
        </p:blipFill>
        <p:spPr>
          <a:xfrm>
            <a:off x="10020300" y="2606278"/>
            <a:ext cx="104775" cy="104775"/>
          </a:xfrm>
          <a:prstGeom prst="rect">
            <a:avLst/>
          </a:prstGeom>
        </p:spPr>
      </p:pic>
      <p:sp>
        <p:nvSpPr>
          <p:cNvPr id="4" name="Rectangle : coins arrondis 3">
            <a:extLst>
              <a:ext uri="{FF2B5EF4-FFF2-40B4-BE49-F238E27FC236}">
                <a16:creationId xmlns:a16="http://schemas.microsoft.com/office/drawing/2014/main" id="{DC9F6C40-577F-D01D-36B8-5C4D8261EE64}"/>
              </a:ext>
            </a:extLst>
          </p:cNvPr>
          <p:cNvSpPr/>
          <p:nvPr/>
        </p:nvSpPr>
        <p:spPr>
          <a:xfrm>
            <a:off x="571500" y="1836890"/>
            <a:ext cx="1887438" cy="388779"/>
          </a:xfrm>
          <a:prstGeom prst="roundRect">
            <a:avLst/>
          </a:prstGeom>
          <a:solidFill>
            <a:srgbClr val="F1E1E3"/>
          </a:solidFill>
          <a:ln>
            <a:solidFill>
              <a:srgbClr val="C14190"/>
            </a:solidFill>
          </a:ln>
        </p:spPr>
        <p:style>
          <a:lnRef idx="1">
            <a:schemeClr val="accent1"/>
          </a:lnRef>
          <a:fillRef idx="3">
            <a:schemeClr val="accent1"/>
          </a:fillRef>
          <a:effectRef idx="2">
            <a:schemeClr val="accent1"/>
          </a:effectRef>
          <a:fontRef idx="minor">
            <a:schemeClr val="lt1"/>
          </a:fontRef>
        </p:style>
        <p:txBody>
          <a:bodyPr rtlCol="0" anchor="ctr"/>
          <a:lstStyle/>
          <a:p>
            <a:r>
              <a:rPr lang="fr-MA" b="1" dirty="0">
                <a:solidFill>
                  <a:srgbClr val="C14190"/>
                </a:solidFill>
                <a:latin typeface="Aptos" panose="020B0004020202020204" pitchFamily="34" charset="0"/>
              </a:rPr>
              <a:t>CHAPITRE  04 </a:t>
            </a:r>
          </a:p>
        </p:txBody>
      </p:sp>
    </p:spTree>
    <p:extLst>
      <p:ext uri="{BB962C8B-B14F-4D97-AF65-F5344CB8AC3E}">
        <p14:creationId xmlns:p14="http://schemas.microsoft.com/office/powerpoint/2010/main" val="1847445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id="{346DD33B-4C38-C064-4704-A0465F7167AA}"/>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6" name="object 3">
            <a:extLst>
              <a:ext uri="{FF2B5EF4-FFF2-40B4-BE49-F238E27FC236}">
                <a16:creationId xmlns:a16="http://schemas.microsoft.com/office/drawing/2014/main" id="{93CF9E8A-251D-D211-E933-78C65BB5DAAA}"/>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3" name="Picture 2" descr="image.png"/>
          <p:cNvPicPr>
            <a:picLocks noChangeAspect="1"/>
          </p:cNvPicPr>
          <p:nvPr/>
        </p:nvPicPr>
        <p:blipFill>
          <a:blip r:embed="rId2"/>
          <a:stretch>
            <a:fillRect/>
          </a:stretch>
        </p:blipFill>
        <p:spPr>
          <a:xfrm>
            <a:off x="542925" y="5468739"/>
            <a:ext cx="11106150" cy="548484"/>
          </a:xfrm>
          <a:prstGeom prst="rect">
            <a:avLst/>
          </a:prstGeom>
        </p:spPr>
      </p:pic>
      <p:pic>
        <p:nvPicPr>
          <p:cNvPr id="4" name="Picture 3" descr="image.png"/>
          <p:cNvPicPr>
            <a:picLocks noChangeAspect="1"/>
          </p:cNvPicPr>
          <p:nvPr/>
        </p:nvPicPr>
        <p:blipFill>
          <a:blip r:embed="rId3"/>
          <a:stretch>
            <a:fillRect/>
          </a:stretch>
        </p:blipFill>
        <p:spPr>
          <a:xfrm>
            <a:off x="542925" y="2169914"/>
            <a:ext cx="3575000" cy="3084359"/>
          </a:xfrm>
          <a:prstGeom prst="rect">
            <a:avLst/>
          </a:prstGeom>
        </p:spPr>
      </p:pic>
      <p:pic>
        <p:nvPicPr>
          <p:cNvPr id="5" name="Picture 4" descr="image.png"/>
          <p:cNvPicPr>
            <a:picLocks noChangeAspect="1"/>
          </p:cNvPicPr>
          <p:nvPr/>
        </p:nvPicPr>
        <p:blipFill>
          <a:blip r:embed="rId4"/>
          <a:stretch>
            <a:fillRect/>
          </a:stretch>
        </p:blipFill>
        <p:spPr>
          <a:xfrm>
            <a:off x="4308425" y="2169914"/>
            <a:ext cx="3575000" cy="3084359"/>
          </a:xfrm>
          <a:prstGeom prst="rect">
            <a:avLst/>
          </a:prstGeom>
        </p:spPr>
      </p:pic>
      <p:pic>
        <p:nvPicPr>
          <p:cNvPr id="6" name="Picture 5" descr="image.png"/>
          <p:cNvPicPr>
            <a:picLocks noChangeAspect="1"/>
          </p:cNvPicPr>
          <p:nvPr/>
        </p:nvPicPr>
        <p:blipFill>
          <a:blip r:embed="rId5"/>
          <a:stretch>
            <a:fillRect/>
          </a:stretch>
        </p:blipFill>
        <p:spPr>
          <a:xfrm>
            <a:off x="8073925" y="2169914"/>
            <a:ext cx="3575000" cy="3084359"/>
          </a:xfrm>
          <a:prstGeom prst="rect">
            <a:avLst/>
          </a:prstGeom>
        </p:spPr>
      </p:pic>
      <p:sp>
        <p:nvSpPr>
          <p:cNvPr id="8" name="TextBox 7"/>
          <p:cNvSpPr txBox="1"/>
          <p:nvPr/>
        </p:nvSpPr>
        <p:spPr>
          <a:xfrm>
            <a:off x="742950" y="5611614"/>
            <a:ext cx="10706100" cy="191143"/>
          </a:xfrm>
          <a:prstGeom prst="rect">
            <a:avLst/>
          </a:prstGeom>
          <a:noFill/>
        </p:spPr>
        <p:txBody>
          <a:bodyPr wrap="square" lIns="0" tIns="0" rIns="0" bIns="0" anchor="t">
            <a:spAutoFit/>
          </a:bodyPr>
          <a:lstStyle/>
          <a:p>
            <a:pPr marL="0" marR="0" lvl="0" indent="0" algn="l" defTabSz="457200" rtl="0" eaLnBrk="1" fontAlgn="auto" latinLnBrk="0" hangingPunct="1">
              <a:lnSpc>
                <a:spcPts val="1627"/>
              </a:lnSpc>
              <a:spcBef>
                <a:spcPts val="0"/>
              </a:spcBef>
              <a:spcAft>
                <a:spcPts val="0"/>
              </a:spcAft>
              <a:buClrTx/>
              <a:buSzTx/>
              <a:buFontTx/>
              <a:buNone/>
              <a:tabLst/>
              <a:defRPr/>
            </a:pPr>
            <a:r>
              <a:rPr kumimoji="0" sz="1100" b="1" i="0" u="none" strike="noStrike" kern="1200" cap="none" spc="0" normalizeH="0" baseline="0" noProof="0" dirty="0">
                <a:ln>
                  <a:noFill/>
                </a:ln>
                <a:solidFill>
                  <a:srgbClr val="1E40AF"/>
                </a:solidFill>
                <a:effectLst/>
                <a:uLnTx/>
                <a:uFillTx/>
                <a:latin typeface="Inter"/>
                <a:ea typeface="+mn-ea"/>
                <a:cs typeface="+mn-cs"/>
              </a:rPr>
              <a:t>Bilan 1990-2010 :</a:t>
            </a:r>
            <a:r>
              <a:rPr kumimoji="0" sz="1100" b="0" i="0" u="none" strike="noStrike" kern="1200" cap="none" spc="0" normalizeH="0" baseline="0" noProof="0" dirty="0">
                <a:ln>
                  <a:noFill/>
                </a:ln>
                <a:solidFill>
                  <a:srgbClr val="1E40AF"/>
                </a:solidFill>
                <a:effectLst/>
                <a:uLnTx/>
                <a:uFillTx/>
                <a:latin typeface="Inter Medium"/>
                <a:ea typeface="+mn-ea"/>
                <a:cs typeface="+mn-cs"/>
              </a:rPr>
              <a:t> Le Machine Learning </a:t>
            </a:r>
            <a:r>
              <a:rPr kumimoji="0" sz="1100" b="0" i="0" u="none" strike="noStrike" kern="1200" cap="none" spc="0" normalizeH="0" baseline="0" noProof="0" dirty="0" err="1">
                <a:ln>
                  <a:noFill/>
                </a:ln>
                <a:solidFill>
                  <a:srgbClr val="1E40AF"/>
                </a:solidFill>
                <a:effectLst/>
                <a:uLnTx/>
                <a:uFillTx/>
                <a:latin typeface="Inter Medium"/>
                <a:ea typeface="+mn-ea"/>
                <a:cs typeface="+mn-cs"/>
              </a:rPr>
              <a:t>prouve</a:t>
            </a:r>
            <a:r>
              <a:rPr kumimoji="0" sz="1100" b="0" i="0" u="none" strike="noStrike" kern="1200" cap="none" spc="0" normalizeH="0" baseline="0" noProof="0" dirty="0">
                <a:ln>
                  <a:noFill/>
                </a:ln>
                <a:solidFill>
                  <a:srgbClr val="1E40AF"/>
                </a:solidFill>
                <a:effectLst/>
                <a:uLnTx/>
                <a:uFillTx/>
                <a:latin typeface="Inter Medium"/>
                <a:ea typeface="+mn-ea"/>
                <a:cs typeface="+mn-cs"/>
              </a:rPr>
              <a:t> son ROI sur les données structurées (</a:t>
            </a:r>
            <a:r>
              <a:rPr kumimoji="0" sz="1100" b="0" i="0" u="none" strike="noStrike" kern="1200" cap="none" spc="0" normalizeH="0" baseline="0" noProof="0" dirty="0" err="1">
                <a:ln>
                  <a:noFill/>
                </a:ln>
                <a:solidFill>
                  <a:srgbClr val="1E40AF"/>
                </a:solidFill>
                <a:effectLst/>
                <a:uLnTx/>
                <a:uFillTx/>
                <a:latin typeface="Inter Medium"/>
                <a:ea typeface="+mn-ea"/>
                <a:cs typeface="+mn-cs"/>
              </a:rPr>
              <a:t>détection</a:t>
            </a:r>
            <a:r>
              <a:rPr kumimoji="0" sz="1100" b="0" i="0" u="none" strike="noStrike" kern="1200" cap="none" spc="0" normalizeH="0" baseline="0" noProof="0" dirty="0">
                <a:ln>
                  <a:noFill/>
                </a:ln>
                <a:solidFill>
                  <a:srgbClr val="1E40AF"/>
                </a:solidFill>
                <a:effectLst/>
                <a:uLnTx/>
                <a:uFillTx/>
                <a:latin typeface="Inter Medium"/>
                <a:ea typeface="+mn-ea"/>
                <a:cs typeface="+mn-cs"/>
              </a:rPr>
              <a:t> de </a:t>
            </a:r>
            <a:r>
              <a:rPr kumimoji="0" sz="1100" b="0" i="0" u="none" strike="noStrike" kern="1200" cap="none" spc="0" normalizeH="0" baseline="0" noProof="0" dirty="0" err="1">
                <a:ln>
                  <a:noFill/>
                </a:ln>
                <a:solidFill>
                  <a:srgbClr val="1E40AF"/>
                </a:solidFill>
                <a:effectLst/>
                <a:uLnTx/>
                <a:uFillTx/>
                <a:latin typeface="Inter Medium"/>
                <a:ea typeface="+mn-ea"/>
                <a:cs typeface="+mn-cs"/>
              </a:rPr>
              <a:t>fraude</a:t>
            </a:r>
            <a:r>
              <a:rPr kumimoji="0" sz="1100" b="0" i="0" u="none" strike="noStrike" kern="1200" cap="none" spc="0" normalizeH="0" baseline="0" noProof="0" dirty="0">
                <a:ln>
                  <a:noFill/>
                </a:ln>
                <a:solidFill>
                  <a:srgbClr val="1E40AF"/>
                </a:solidFill>
                <a:effectLst/>
                <a:uLnTx/>
                <a:uFillTx/>
                <a:latin typeface="Inter Medium"/>
                <a:ea typeface="+mn-ea"/>
                <a:cs typeface="+mn-cs"/>
              </a:rPr>
              <a:t>, </a:t>
            </a:r>
            <a:r>
              <a:rPr kumimoji="0" sz="1100" b="0" i="0" u="none" strike="noStrike" kern="1200" cap="none" spc="0" normalizeH="0" baseline="0" noProof="0" dirty="0" err="1">
                <a:ln>
                  <a:noFill/>
                </a:ln>
                <a:solidFill>
                  <a:srgbClr val="1E40AF"/>
                </a:solidFill>
                <a:effectLst/>
                <a:uLnTx/>
                <a:uFillTx/>
                <a:latin typeface="Inter Medium"/>
                <a:ea typeface="+mn-ea"/>
                <a:cs typeface="+mn-cs"/>
              </a:rPr>
              <a:t>recommandation</a:t>
            </a:r>
            <a:r>
              <a:rPr kumimoji="0" sz="1100" b="0" i="0" u="none" strike="noStrike" kern="1200" cap="none" spc="0" normalizeH="0" baseline="0" noProof="0" dirty="0">
                <a:ln>
                  <a:noFill/>
                </a:ln>
                <a:solidFill>
                  <a:srgbClr val="1E40AF"/>
                </a:solidFill>
                <a:effectLst/>
                <a:uLnTx/>
                <a:uFillTx/>
                <a:latin typeface="Inter Medium"/>
                <a:ea typeface="+mn-ea"/>
                <a:cs typeface="+mn-cs"/>
              </a:rPr>
              <a:t>), </a:t>
            </a:r>
            <a:r>
              <a:rPr kumimoji="0" sz="1100" b="0" i="0" u="none" strike="noStrike" kern="1200" cap="none" spc="0" normalizeH="0" baseline="0" noProof="0" dirty="0" err="1">
                <a:ln>
                  <a:noFill/>
                </a:ln>
                <a:solidFill>
                  <a:srgbClr val="1E40AF"/>
                </a:solidFill>
                <a:effectLst/>
                <a:uLnTx/>
                <a:uFillTx/>
                <a:latin typeface="Inter Medium"/>
                <a:ea typeface="+mn-ea"/>
                <a:cs typeface="+mn-cs"/>
              </a:rPr>
              <a:t>mais</a:t>
            </a:r>
            <a:r>
              <a:rPr kumimoji="0" sz="1100" b="0" i="0" u="none" strike="noStrike" kern="1200" cap="none" spc="0" normalizeH="0" baseline="0" noProof="0" dirty="0">
                <a:ln>
                  <a:noFill/>
                </a:ln>
                <a:solidFill>
                  <a:srgbClr val="1E40AF"/>
                </a:solidFill>
                <a:effectLst/>
                <a:uLnTx/>
                <a:uFillTx/>
                <a:latin typeface="Inter Medium"/>
                <a:ea typeface="+mn-ea"/>
                <a:cs typeface="+mn-cs"/>
              </a:rPr>
              <a:t> </a:t>
            </a:r>
            <a:r>
              <a:rPr kumimoji="0" sz="1100" b="0" i="0" u="none" strike="noStrike" kern="1200" cap="none" spc="0" normalizeH="0" baseline="0" noProof="0" dirty="0" err="1">
                <a:ln>
                  <a:noFill/>
                </a:ln>
                <a:solidFill>
                  <a:srgbClr val="1E40AF"/>
                </a:solidFill>
                <a:effectLst/>
                <a:uLnTx/>
                <a:uFillTx/>
                <a:latin typeface="Inter Medium"/>
                <a:ea typeface="+mn-ea"/>
                <a:cs typeface="+mn-cs"/>
              </a:rPr>
              <a:t>bute</a:t>
            </a:r>
            <a:r>
              <a:rPr kumimoji="0" sz="1100" b="0" i="0" u="none" strike="noStrike" kern="1200" cap="none" spc="0" normalizeH="0" baseline="0" noProof="0" dirty="0">
                <a:ln>
                  <a:noFill/>
                </a:ln>
                <a:solidFill>
                  <a:srgbClr val="1E40AF"/>
                </a:solidFill>
                <a:effectLst/>
                <a:uLnTx/>
                <a:uFillTx/>
                <a:latin typeface="Inter Medium"/>
                <a:ea typeface="+mn-ea"/>
                <a:cs typeface="+mn-cs"/>
              </a:rPr>
              <a:t> encore sur la </a:t>
            </a:r>
            <a:r>
              <a:rPr kumimoji="0" sz="1100" b="0" i="0" u="none" strike="noStrike" kern="1200" cap="none" spc="0" normalizeH="0" baseline="0" noProof="0" dirty="0" err="1">
                <a:ln>
                  <a:noFill/>
                </a:ln>
                <a:solidFill>
                  <a:srgbClr val="1E40AF"/>
                </a:solidFill>
                <a:effectLst/>
                <a:uLnTx/>
                <a:uFillTx/>
                <a:latin typeface="Inter Medium"/>
                <a:ea typeface="+mn-ea"/>
                <a:cs typeface="+mn-cs"/>
              </a:rPr>
              <a:t>compréhension</a:t>
            </a:r>
            <a:r>
              <a:rPr kumimoji="0" sz="1100" b="0" i="0" u="none" strike="noStrike" kern="1200" cap="none" spc="0" normalizeH="0" baseline="0" noProof="0" dirty="0">
                <a:ln>
                  <a:noFill/>
                </a:ln>
                <a:solidFill>
                  <a:srgbClr val="1E40AF"/>
                </a:solidFill>
                <a:effectLst/>
                <a:uLnTx/>
                <a:uFillTx/>
                <a:latin typeface="Inter Medium"/>
                <a:ea typeface="+mn-ea"/>
                <a:cs typeface="+mn-cs"/>
              </a:rPr>
              <a:t> du </a:t>
            </a:r>
            <a:r>
              <a:rPr kumimoji="0" sz="1100" b="0" i="0" u="none" strike="noStrike" kern="1200" cap="none" spc="0" normalizeH="0" baseline="0" noProof="0" dirty="0" err="1">
                <a:ln>
                  <a:noFill/>
                </a:ln>
                <a:solidFill>
                  <a:srgbClr val="1E40AF"/>
                </a:solidFill>
                <a:effectLst/>
                <a:uLnTx/>
                <a:uFillTx/>
                <a:latin typeface="Inter Medium"/>
                <a:ea typeface="+mn-ea"/>
                <a:cs typeface="+mn-cs"/>
              </a:rPr>
              <a:t>texte</a:t>
            </a:r>
            <a:r>
              <a:rPr kumimoji="0" sz="1100" b="0" i="0" u="none" strike="noStrike" kern="1200" cap="none" spc="0" normalizeH="0" baseline="0" noProof="0" dirty="0">
                <a:ln>
                  <a:noFill/>
                </a:ln>
                <a:solidFill>
                  <a:srgbClr val="1E40AF"/>
                </a:solidFill>
                <a:effectLst/>
                <a:uLnTx/>
                <a:uFillTx/>
                <a:latin typeface="Inter Medium"/>
                <a:ea typeface="+mn-ea"/>
                <a:cs typeface="+mn-cs"/>
              </a:rPr>
              <a:t> et de </a:t>
            </a:r>
            <a:r>
              <a:rPr kumimoji="0" sz="1100" b="0" i="0" u="none" strike="noStrike" kern="1200" cap="none" spc="0" normalizeH="0" baseline="0" noProof="0" dirty="0" err="1">
                <a:ln>
                  <a:noFill/>
                </a:ln>
                <a:solidFill>
                  <a:srgbClr val="1E40AF"/>
                </a:solidFill>
                <a:effectLst/>
                <a:uLnTx/>
                <a:uFillTx/>
                <a:latin typeface="Inter Medium"/>
                <a:ea typeface="+mn-ea"/>
                <a:cs typeface="+mn-cs"/>
              </a:rPr>
              <a:t>l'image</a:t>
            </a:r>
            <a:r>
              <a:rPr kumimoji="0" sz="1100" b="0" i="0" u="none" strike="noStrike" kern="1200" cap="none" spc="0" normalizeH="0" baseline="0" noProof="0" dirty="0">
                <a:ln>
                  <a:noFill/>
                </a:ln>
                <a:solidFill>
                  <a:srgbClr val="1E40AF"/>
                </a:solidFill>
                <a:effectLst/>
                <a:uLnTx/>
                <a:uFillTx/>
                <a:latin typeface="Inter Medium"/>
                <a:ea typeface="+mn-ea"/>
                <a:cs typeface="+mn-cs"/>
              </a:rPr>
              <a:t>.</a:t>
            </a:r>
          </a:p>
        </p:txBody>
      </p:sp>
      <p:pic>
        <p:nvPicPr>
          <p:cNvPr id="9" name="Picture 8" descr="image.png"/>
          <p:cNvPicPr>
            <a:picLocks noChangeAspect="1"/>
          </p:cNvPicPr>
          <p:nvPr/>
        </p:nvPicPr>
        <p:blipFill>
          <a:blip r:embed="rId6"/>
          <a:stretch>
            <a:fillRect/>
          </a:stretch>
        </p:blipFill>
        <p:spPr>
          <a:xfrm>
            <a:off x="781050" y="2408039"/>
            <a:ext cx="533400" cy="533400"/>
          </a:xfrm>
          <a:prstGeom prst="rect">
            <a:avLst/>
          </a:prstGeom>
        </p:spPr>
      </p:pic>
      <p:sp>
        <p:nvSpPr>
          <p:cNvPr id="10" name="TextBox 9"/>
          <p:cNvSpPr txBox="1"/>
          <p:nvPr/>
        </p:nvSpPr>
        <p:spPr>
          <a:xfrm>
            <a:off x="781050" y="3093839"/>
            <a:ext cx="3253687" cy="28575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Inversion de Paradigme</a:t>
            </a:r>
          </a:p>
        </p:txBody>
      </p:sp>
      <p:sp>
        <p:nvSpPr>
          <p:cNvPr id="11" name="TextBox 10"/>
          <p:cNvSpPr txBox="1"/>
          <p:nvPr/>
        </p:nvSpPr>
        <p:spPr>
          <a:xfrm>
            <a:off x="781050" y="3455789"/>
            <a:ext cx="3289250" cy="1310423"/>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600" b="1" i="0" u="none" strike="noStrike" kern="1200" cap="none" spc="0" normalizeH="0" baseline="0" noProof="0" dirty="0" err="1">
                <a:ln>
                  <a:noFill/>
                </a:ln>
                <a:solidFill>
                  <a:srgbClr val="475569"/>
                </a:solidFill>
                <a:effectLst/>
                <a:uLnTx/>
                <a:uFillTx/>
                <a:latin typeface="Aptos" panose="020B0004020202020204" pitchFamily="34" charset="0"/>
              </a:rPr>
              <a:t>Ancien</a:t>
            </a:r>
            <a:r>
              <a:rPr kumimoji="0" sz="1600" b="1" i="0" u="none" strike="noStrike" kern="1200" cap="none" spc="0" normalizeH="0" baseline="0" noProof="0" dirty="0">
                <a:ln>
                  <a:noFill/>
                </a:ln>
                <a:solidFill>
                  <a:srgbClr val="475569"/>
                </a:solidFill>
                <a:effectLst/>
                <a:uLnTx/>
                <a:uFillTx/>
                <a:latin typeface="Aptos" panose="020B0004020202020204" pitchFamily="34" charset="0"/>
              </a:rPr>
              <a:t> :</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Données +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Règles</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codées</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 Résultats.</a:t>
            </a:r>
            <a:endParaRPr kumimoji="0" lang="fr-MA" sz="1600" b="0" i="0" u="none" strike="noStrike" kern="1200" cap="none" spc="0" normalizeH="0" baseline="0" noProof="0" dirty="0">
              <a:ln>
                <a:noFill/>
              </a:ln>
              <a:solidFill>
                <a:srgbClr val="475569"/>
              </a:solidFill>
              <a:effectLst/>
              <a:uLnTx/>
              <a:uFillTx/>
              <a:latin typeface="Aptos" panose="020B0004020202020204" pitchFamily="34" charset="0"/>
            </a:endParaRPr>
          </a:p>
          <a:p>
            <a:pPr marL="0" marR="0" lvl="0" indent="0" algn="l" defTabSz="457200" rtl="0" eaLnBrk="1" fontAlgn="auto" latinLnBrk="0" hangingPunct="1">
              <a:lnSpc>
                <a:spcPts val="1743"/>
              </a:lnSpc>
              <a:spcBef>
                <a:spcPts val="0"/>
              </a:spcBef>
              <a:spcAft>
                <a:spcPts val="0"/>
              </a:spcAft>
              <a:buClrTx/>
              <a:buSzTx/>
              <a:buFontTx/>
              <a:buNone/>
              <a:tabLst/>
              <a:defRPr/>
            </a:pPr>
            <a:r>
              <a:rPr kumimoji="0" sz="2800" b="0" i="0" u="none" strike="noStrike" kern="1200" cap="none" spc="0" normalizeH="0" baseline="0" noProof="0" dirty="0">
                <a:ln>
                  <a:noFill/>
                </a:ln>
                <a:solidFill>
                  <a:prstClr val="black"/>
                </a:solidFill>
                <a:effectLst/>
                <a:uLnTx/>
                <a:uFillTx/>
                <a:latin typeface="Aptos" panose="020B0004020202020204" pitchFamily="34" charset="0"/>
              </a:rPr>
              <a:t>
</a:t>
            </a:r>
            <a:r>
              <a:rPr kumimoji="0" sz="1600" b="1" i="0" u="none" strike="noStrike" kern="1200" cap="none" spc="0" normalizeH="0" baseline="0" noProof="0" dirty="0">
                <a:ln>
                  <a:noFill/>
                </a:ln>
                <a:solidFill>
                  <a:srgbClr val="475569"/>
                </a:solidFill>
                <a:effectLst/>
                <a:uLnTx/>
                <a:uFillTx/>
                <a:latin typeface="Aptos" panose="020B0004020202020204" pitchFamily="34" charset="0"/>
              </a:rPr>
              <a:t>Nouveau :</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Données + Résultats =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Règles</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statistiques</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apprises (SVM,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Arbres</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Bayes).</a:t>
            </a:r>
          </a:p>
        </p:txBody>
      </p:sp>
      <p:pic>
        <p:nvPicPr>
          <p:cNvPr id="12" name="Picture 11" descr="image.png"/>
          <p:cNvPicPr>
            <a:picLocks noChangeAspect="1"/>
          </p:cNvPicPr>
          <p:nvPr/>
        </p:nvPicPr>
        <p:blipFill>
          <a:blip r:embed="rId7"/>
          <a:stretch>
            <a:fillRect/>
          </a:stretch>
        </p:blipFill>
        <p:spPr>
          <a:xfrm>
            <a:off x="4546550" y="2408039"/>
            <a:ext cx="533400" cy="533400"/>
          </a:xfrm>
          <a:prstGeom prst="rect">
            <a:avLst/>
          </a:prstGeom>
        </p:spPr>
      </p:pic>
      <p:sp>
        <p:nvSpPr>
          <p:cNvPr id="13" name="TextBox 12"/>
          <p:cNvSpPr txBox="1"/>
          <p:nvPr/>
        </p:nvSpPr>
        <p:spPr>
          <a:xfrm>
            <a:off x="4546550" y="3093839"/>
            <a:ext cx="3253687" cy="28575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L'Explosion du Web</a:t>
            </a:r>
          </a:p>
        </p:txBody>
      </p:sp>
      <p:sp>
        <p:nvSpPr>
          <p:cNvPr id="14" name="TextBox 13"/>
          <p:cNvSpPr txBox="1"/>
          <p:nvPr/>
        </p:nvSpPr>
        <p:spPr>
          <a:xfrm>
            <a:off x="4546550" y="3455789"/>
            <a:ext cx="3098750" cy="1528432"/>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600" b="0" i="0" u="none" strike="noStrike" kern="1200" cap="none" spc="0" normalizeH="0" baseline="0" noProof="0" dirty="0">
                <a:ln>
                  <a:noFill/>
                </a:ln>
                <a:solidFill>
                  <a:srgbClr val="475569"/>
                </a:solidFill>
                <a:effectLst/>
                <a:uLnTx/>
                <a:uFillTx/>
                <a:latin typeface="Aptos" panose="020B0004020202020204" pitchFamily="34" charset="0"/>
              </a:rPr>
              <a:t>Le Web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résout</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la "famine de données". </a:t>
            </a:r>
            <a:endParaRPr kumimoji="0" lang="fr-MA" sz="1600" b="0" i="0" u="none" strike="noStrike" kern="1200" cap="none" spc="0" normalizeH="0" baseline="0" noProof="0" dirty="0">
              <a:ln>
                <a:noFill/>
              </a:ln>
              <a:solidFill>
                <a:srgbClr val="475569"/>
              </a:solidFill>
              <a:effectLst/>
              <a:uLnTx/>
              <a:uFillTx/>
              <a:latin typeface="Aptos" panose="020B0004020202020204" pitchFamily="34" charset="0"/>
            </a:endParaRPr>
          </a:p>
          <a:p>
            <a:pPr marL="0" marR="0" lvl="0" indent="0" algn="l" defTabSz="457200" rtl="0" eaLnBrk="1" fontAlgn="auto" latinLnBrk="0" hangingPunct="1">
              <a:lnSpc>
                <a:spcPts val="1743"/>
              </a:lnSpc>
              <a:spcBef>
                <a:spcPts val="0"/>
              </a:spcBef>
              <a:spcAft>
                <a:spcPts val="0"/>
              </a:spcAft>
              <a:buClrTx/>
              <a:buSzTx/>
              <a:buFontTx/>
              <a:buNone/>
              <a:tabLst/>
              <a:defRPr/>
            </a:pPr>
            <a:endParaRPr lang="fr-MA" sz="1600" dirty="0">
              <a:solidFill>
                <a:srgbClr val="475569"/>
              </a:solidFill>
              <a:latin typeface="Aptos" panose="020B0004020202020204" pitchFamily="34" charset="0"/>
            </a:endParaRPr>
          </a:p>
          <a:p>
            <a:pPr marL="0" marR="0" lvl="0" indent="0" algn="l" defTabSz="457200" rtl="0" eaLnBrk="1" fontAlgn="auto" latinLnBrk="0" hangingPunct="1">
              <a:lnSpc>
                <a:spcPts val="1743"/>
              </a:lnSpc>
              <a:spcBef>
                <a:spcPts val="0"/>
              </a:spcBef>
              <a:spcAft>
                <a:spcPts val="0"/>
              </a:spcAft>
              <a:buClrTx/>
              <a:buSzTx/>
              <a:buFontTx/>
              <a:buNone/>
              <a:tabLst/>
              <a:defRPr/>
            </a:pPr>
            <a:r>
              <a:rPr kumimoji="0" sz="1600" b="0" i="0" u="none" strike="noStrike" kern="1200" cap="none" spc="0" normalizeH="0" baseline="0" noProof="0" dirty="0">
                <a:ln>
                  <a:noFill/>
                </a:ln>
                <a:solidFill>
                  <a:srgbClr val="475569"/>
                </a:solidFill>
                <a:effectLst/>
                <a:uLnTx/>
                <a:uFillTx/>
                <a:latin typeface="Aptos" panose="020B0004020202020204" pitchFamily="34" charset="0"/>
              </a:rPr>
              <a:t>La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numérisation</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des processus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crée</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le capital de données indispensable à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l'entraînement</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des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modèles</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a:t>
            </a:r>
          </a:p>
        </p:txBody>
      </p:sp>
      <p:pic>
        <p:nvPicPr>
          <p:cNvPr id="15" name="Picture 14" descr="image.png"/>
          <p:cNvPicPr>
            <a:picLocks noChangeAspect="1"/>
          </p:cNvPicPr>
          <p:nvPr/>
        </p:nvPicPr>
        <p:blipFill>
          <a:blip r:embed="rId8"/>
          <a:stretch>
            <a:fillRect/>
          </a:stretch>
        </p:blipFill>
        <p:spPr>
          <a:xfrm>
            <a:off x="8312050" y="2408039"/>
            <a:ext cx="533400" cy="533400"/>
          </a:xfrm>
          <a:prstGeom prst="rect">
            <a:avLst/>
          </a:prstGeom>
        </p:spPr>
      </p:pic>
      <p:sp>
        <p:nvSpPr>
          <p:cNvPr id="16" name="TextBox 15"/>
          <p:cNvSpPr txBox="1"/>
          <p:nvPr/>
        </p:nvSpPr>
        <p:spPr>
          <a:xfrm>
            <a:off x="8312050" y="3093839"/>
            <a:ext cx="3253687" cy="28575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Google &amp; PageRank (1998)</a:t>
            </a:r>
          </a:p>
        </p:txBody>
      </p:sp>
      <p:sp>
        <p:nvSpPr>
          <p:cNvPr id="17" name="TextBox 16"/>
          <p:cNvSpPr txBox="1"/>
          <p:nvPr/>
        </p:nvSpPr>
        <p:spPr>
          <a:xfrm>
            <a:off x="8312049" y="3455789"/>
            <a:ext cx="3253687" cy="874407"/>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Démonstration</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qu'un</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algorithme</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statistique</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simple appliqué à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l'échelle</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globale</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a:t>
            </a:r>
            <a:r>
              <a:rPr kumimoji="0" sz="1600" b="0" i="0" u="none" strike="noStrike" kern="1200" cap="none" spc="0" normalizeH="0" baseline="0" noProof="0" dirty="0" err="1">
                <a:ln>
                  <a:noFill/>
                </a:ln>
                <a:solidFill>
                  <a:srgbClr val="475569"/>
                </a:solidFill>
                <a:effectLst/>
                <a:uLnTx/>
                <a:uFillTx/>
                <a:latin typeface="Aptos" panose="020B0004020202020204" pitchFamily="34" charset="0"/>
              </a:rPr>
              <a:t>surpasse</a:t>
            </a:r>
            <a:r>
              <a:rPr kumimoji="0" sz="1600" b="0" i="0" u="none" strike="noStrike" kern="1200" cap="none" spc="0" normalizeH="0" baseline="0" noProof="0" dirty="0">
                <a:ln>
                  <a:noFill/>
                </a:ln>
                <a:solidFill>
                  <a:srgbClr val="475569"/>
                </a:solidFill>
                <a:effectLst/>
                <a:uLnTx/>
                <a:uFillTx/>
                <a:latin typeface="Aptos" panose="020B0004020202020204" pitchFamily="34" charset="0"/>
              </a:rPr>
              <a:t> toute tentative de classification humaine.</a:t>
            </a:r>
          </a:p>
        </p:txBody>
      </p:sp>
      <p:pic>
        <p:nvPicPr>
          <p:cNvPr id="18" name="Picture 17" descr="image.png"/>
          <p:cNvPicPr>
            <a:picLocks noChangeAspect="1"/>
          </p:cNvPicPr>
          <p:nvPr/>
        </p:nvPicPr>
        <p:blipFill>
          <a:blip r:embed="rId9">
            <a:duotone>
              <a:schemeClr val="accent1">
                <a:shade val="45000"/>
                <a:satMod val="135000"/>
              </a:schemeClr>
              <a:prstClr val="white"/>
            </a:duotone>
          </a:blip>
          <a:stretch>
            <a:fillRect/>
          </a:stretch>
        </p:blipFill>
        <p:spPr>
          <a:xfrm>
            <a:off x="933450" y="2522339"/>
            <a:ext cx="228600" cy="304800"/>
          </a:xfrm>
          <a:prstGeom prst="rect">
            <a:avLst/>
          </a:prstGeom>
        </p:spPr>
      </p:pic>
      <p:pic>
        <p:nvPicPr>
          <p:cNvPr id="19" name="Picture 18" descr="image.png"/>
          <p:cNvPicPr>
            <a:picLocks noChangeAspect="1"/>
          </p:cNvPicPr>
          <p:nvPr/>
        </p:nvPicPr>
        <p:blipFill>
          <a:blip r:embed="rId10">
            <a:duotone>
              <a:schemeClr val="accent1">
                <a:shade val="45000"/>
                <a:satMod val="135000"/>
              </a:schemeClr>
              <a:prstClr val="white"/>
            </a:duotone>
          </a:blip>
          <a:stretch>
            <a:fillRect/>
          </a:stretch>
        </p:blipFill>
        <p:spPr>
          <a:xfrm>
            <a:off x="4660850" y="2522339"/>
            <a:ext cx="304800" cy="304800"/>
          </a:xfrm>
          <a:prstGeom prst="rect">
            <a:avLst/>
          </a:prstGeom>
        </p:spPr>
      </p:pic>
      <p:pic>
        <p:nvPicPr>
          <p:cNvPr id="20" name="Picture 19" descr="image.png"/>
          <p:cNvPicPr>
            <a:picLocks noChangeAspect="1"/>
          </p:cNvPicPr>
          <p:nvPr/>
        </p:nvPicPr>
        <p:blipFill>
          <a:blip r:embed="rId11">
            <a:duotone>
              <a:schemeClr val="accent1">
                <a:shade val="45000"/>
                <a:satMod val="135000"/>
              </a:schemeClr>
              <a:prstClr val="white"/>
            </a:duotone>
          </a:blip>
          <a:stretch>
            <a:fillRect/>
          </a:stretch>
        </p:blipFill>
        <p:spPr>
          <a:xfrm>
            <a:off x="8426350" y="2522339"/>
            <a:ext cx="304800" cy="304800"/>
          </a:xfrm>
          <a:prstGeom prst="rect">
            <a:avLst/>
          </a:prstGeom>
        </p:spPr>
      </p:pic>
      <p:sp>
        <p:nvSpPr>
          <p:cNvPr id="21" name="TextBox 20"/>
          <p:cNvSpPr txBox="1"/>
          <p:nvPr/>
        </p:nvSpPr>
        <p:spPr>
          <a:xfrm>
            <a:off x="542925" y="712891"/>
            <a:ext cx="11649075" cy="400050"/>
          </a:xfrm>
          <a:prstGeom prst="rect">
            <a:avLst/>
          </a:prstGeom>
          <a:noFill/>
        </p:spPr>
        <p:txBody>
          <a:bodyPr wrap="square" lIns="0" tIns="0" rIns="0" bIns="0" anchor="ctr">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sz="2400" b="1" i="0" u="none" strike="noStrike" kern="1200" cap="none" spc="0" normalizeH="0" baseline="0" noProof="0" dirty="0">
                <a:ln>
                  <a:noFill/>
                </a:ln>
                <a:solidFill>
                  <a:srgbClr val="0F172A"/>
                </a:solidFill>
                <a:effectLst/>
                <a:uLnTx/>
                <a:uFillTx/>
                <a:latin typeface="Poppins"/>
                <a:ea typeface="+mn-ea"/>
                <a:cs typeface="+mn-cs"/>
              </a:rPr>
              <a:t>1990-2010 : Le </a:t>
            </a:r>
            <a:r>
              <a:rPr kumimoji="0" sz="2400" b="1" i="0" u="none" strike="noStrike" kern="1200" cap="none" spc="0" normalizeH="0" baseline="0" noProof="0" dirty="0" err="1">
                <a:ln>
                  <a:noFill/>
                </a:ln>
                <a:solidFill>
                  <a:srgbClr val="0F172A"/>
                </a:solidFill>
                <a:effectLst/>
                <a:uLnTx/>
                <a:uFillTx/>
                <a:latin typeface="Poppins"/>
                <a:ea typeface="+mn-ea"/>
                <a:cs typeface="+mn-cs"/>
              </a:rPr>
              <a:t>Basculement</a:t>
            </a:r>
            <a:r>
              <a:rPr kumimoji="0" sz="2400" b="1" i="0" u="none" strike="noStrike" kern="1200" cap="none" spc="0" normalizeH="0" baseline="0" noProof="0" dirty="0">
                <a:ln>
                  <a:noFill/>
                </a:ln>
                <a:solidFill>
                  <a:srgbClr val="0F172A"/>
                </a:solidFill>
                <a:effectLst/>
                <a:uLnTx/>
                <a:uFillTx/>
                <a:latin typeface="Poppins"/>
                <a:ea typeface="+mn-ea"/>
                <a:cs typeface="+mn-cs"/>
              </a:rPr>
              <a:t> par le Machine Learning</a:t>
            </a:r>
          </a:p>
        </p:txBody>
      </p:sp>
      <p:pic>
        <p:nvPicPr>
          <p:cNvPr id="30" name="Picture 15" descr="image.png">
            <a:extLst>
              <a:ext uri="{FF2B5EF4-FFF2-40B4-BE49-F238E27FC236}">
                <a16:creationId xmlns:a16="http://schemas.microsoft.com/office/drawing/2014/main" id="{844529CA-1F70-C372-8A4D-6A2FFC6DABE9}"/>
              </a:ext>
            </a:extLst>
          </p:cNvPr>
          <p:cNvPicPr>
            <a:picLocks noChangeAspect="1"/>
          </p:cNvPicPr>
          <p:nvPr/>
        </p:nvPicPr>
        <p:blipFill>
          <a:blip r:embed="rId12"/>
          <a:stretch>
            <a:fillRect/>
          </a:stretch>
        </p:blipFill>
        <p:spPr>
          <a:xfrm>
            <a:off x="542350" y="1190312"/>
            <a:ext cx="8028000" cy="37603"/>
          </a:xfrm>
          <a:prstGeom prst="rect">
            <a:avLst/>
          </a:prstGeom>
        </p:spPr>
      </p:pic>
      <p:pic>
        <p:nvPicPr>
          <p:cNvPr id="32" name="object 8">
            <a:extLst>
              <a:ext uri="{FF2B5EF4-FFF2-40B4-BE49-F238E27FC236}">
                <a16:creationId xmlns:a16="http://schemas.microsoft.com/office/drawing/2014/main" id="{87C3D288-5D7F-080F-136E-50F69BD92BBF}"/>
              </a:ext>
            </a:extLst>
          </p:cNvPr>
          <p:cNvPicPr/>
          <p:nvPr/>
        </p:nvPicPr>
        <p:blipFill>
          <a:blip r:embed="rId13" cstate="print"/>
          <a:stretch>
            <a:fillRect/>
          </a:stretch>
        </p:blipFill>
        <p:spPr>
          <a:xfrm>
            <a:off x="10195732" y="260231"/>
            <a:ext cx="1453342" cy="140836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32180BB7-0B35-D8E0-4DCC-E0825C1C0531}"/>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2" name="object 3">
            <a:extLst>
              <a:ext uri="{FF2B5EF4-FFF2-40B4-BE49-F238E27FC236}">
                <a16:creationId xmlns:a16="http://schemas.microsoft.com/office/drawing/2014/main" id="{BB8FD9A1-394B-0CE2-5C38-14A64F6F4EBD}"/>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 name="TextBox 1"/>
          <p:cNvSpPr txBox="1"/>
          <p:nvPr/>
        </p:nvSpPr>
        <p:spPr>
          <a:xfrm>
            <a:off x="674190" y="710279"/>
            <a:ext cx="5550693" cy="495300"/>
          </a:xfrm>
          <a:prstGeom prst="rect">
            <a:avLst/>
          </a:prstGeom>
          <a:noFill/>
        </p:spPr>
        <p:txBody>
          <a:bodyPr wrap="square" lIns="0" tIns="0" rIns="0" bIns="0" anchor="t">
            <a:spAutoFit/>
          </a:bodyPr>
          <a:lstStyle/>
          <a:p>
            <a:pPr algn="l"/>
            <a:r>
              <a:rPr sz="3000" b="1" i="0" u="none" dirty="0">
                <a:solidFill>
                  <a:srgbClr val="0F172A"/>
                </a:solidFill>
                <a:latin typeface="Montserrat"/>
              </a:rPr>
              <a:t>Deep Blue : La rupture</a:t>
            </a:r>
          </a:p>
        </p:txBody>
      </p:sp>
      <p:pic>
        <p:nvPicPr>
          <p:cNvPr id="15" name="Image 14" descr="Deep Blue : l'ordinateur qui a révolutionné le monde des échecs - Echecs &amp;  Stratégie">
            <a:extLst>
              <a:ext uri="{FF2B5EF4-FFF2-40B4-BE49-F238E27FC236}">
                <a16:creationId xmlns:a16="http://schemas.microsoft.com/office/drawing/2014/main" id="{F1910721-B6C3-9E66-D812-0311232A4F76}"/>
              </a:ext>
            </a:extLst>
          </p:cNvPr>
          <p:cNvPicPr>
            <a:picLocks noChangeAspect="1"/>
          </p:cNvPicPr>
          <p:nvPr/>
        </p:nvPicPr>
        <p:blipFill>
          <a:blip r:embed="rId2"/>
          <a:stretch>
            <a:fillRect/>
          </a:stretch>
        </p:blipFill>
        <p:spPr>
          <a:xfrm>
            <a:off x="6045930" y="1704072"/>
            <a:ext cx="5672368" cy="3538797"/>
          </a:xfrm>
          <a:prstGeom prst="rect">
            <a:avLst/>
          </a:prstGeom>
        </p:spPr>
      </p:pic>
      <p:sp>
        <p:nvSpPr>
          <p:cNvPr id="17" name="Espace réservé du numéro de diapositive 1">
            <a:extLst>
              <a:ext uri="{FF2B5EF4-FFF2-40B4-BE49-F238E27FC236}">
                <a16:creationId xmlns:a16="http://schemas.microsoft.com/office/drawing/2014/main" id="{D1465062-C05C-BED5-62BF-4498A3C72D46}"/>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16</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35" name="Picture 15" descr="image.png">
            <a:extLst>
              <a:ext uri="{FF2B5EF4-FFF2-40B4-BE49-F238E27FC236}">
                <a16:creationId xmlns:a16="http://schemas.microsoft.com/office/drawing/2014/main" id="{6FC0EB71-AB7B-5407-0AFE-EA6209311EEC}"/>
              </a:ext>
            </a:extLst>
          </p:cNvPr>
          <p:cNvPicPr>
            <a:picLocks noChangeAspect="1"/>
          </p:cNvPicPr>
          <p:nvPr/>
        </p:nvPicPr>
        <p:blipFill>
          <a:blip r:embed="rId3"/>
          <a:stretch>
            <a:fillRect/>
          </a:stretch>
        </p:blipFill>
        <p:spPr>
          <a:xfrm>
            <a:off x="674190" y="1186529"/>
            <a:ext cx="4752000" cy="22242"/>
          </a:xfrm>
          <a:prstGeom prst="rect">
            <a:avLst/>
          </a:prstGeom>
        </p:spPr>
      </p:pic>
      <p:pic>
        <p:nvPicPr>
          <p:cNvPr id="37" name="Picture 2" descr="image.png">
            <a:extLst>
              <a:ext uri="{FF2B5EF4-FFF2-40B4-BE49-F238E27FC236}">
                <a16:creationId xmlns:a16="http://schemas.microsoft.com/office/drawing/2014/main" id="{2E1D09E7-8D01-5FF1-6615-F67DE8A3D343}"/>
              </a:ext>
            </a:extLst>
          </p:cNvPr>
          <p:cNvPicPr>
            <a:picLocks noChangeAspect="1"/>
          </p:cNvPicPr>
          <p:nvPr/>
        </p:nvPicPr>
        <p:blipFill>
          <a:blip r:embed="rId4"/>
          <a:stretch>
            <a:fillRect/>
          </a:stretch>
        </p:blipFill>
        <p:spPr>
          <a:xfrm>
            <a:off x="381000" y="5744610"/>
            <a:ext cx="11337297" cy="698896"/>
          </a:xfrm>
          <a:prstGeom prst="rect">
            <a:avLst/>
          </a:prstGeom>
        </p:spPr>
      </p:pic>
      <p:sp>
        <p:nvSpPr>
          <p:cNvPr id="39" name="TextBox 8">
            <a:extLst>
              <a:ext uri="{FF2B5EF4-FFF2-40B4-BE49-F238E27FC236}">
                <a16:creationId xmlns:a16="http://schemas.microsoft.com/office/drawing/2014/main" id="{938531C5-5EA9-CD3B-FDB9-8681B391873C}"/>
              </a:ext>
            </a:extLst>
          </p:cNvPr>
          <p:cNvSpPr txBox="1"/>
          <p:nvPr/>
        </p:nvSpPr>
        <p:spPr>
          <a:xfrm>
            <a:off x="551228" y="5984855"/>
            <a:ext cx="10989404" cy="214802"/>
          </a:xfrm>
          <a:prstGeom prst="rect">
            <a:avLst/>
          </a:prstGeom>
          <a:noFill/>
        </p:spPr>
        <p:txBody>
          <a:bodyPr wrap="square" lIns="0" tIns="0" rIns="0" bIns="0" anchor="t">
            <a:spAutoFit/>
          </a:bodyPr>
          <a:lstStyle/>
          <a:p>
            <a:pPr marL="0" marR="0" lvl="0" indent="0" algn="l" defTabSz="457200" rtl="0" eaLnBrk="1" fontAlgn="auto" latinLnBrk="0" hangingPunct="1">
              <a:lnSpc>
                <a:spcPts val="1627"/>
              </a:lnSpc>
              <a:spcBef>
                <a:spcPts val="0"/>
              </a:spcBef>
              <a:spcAft>
                <a:spcPts val="0"/>
              </a:spcAft>
              <a:buClrTx/>
              <a:buSzTx/>
              <a:buFontTx/>
              <a:buNone/>
              <a:tabLst/>
              <a:defRPr/>
            </a:pPr>
            <a:r>
              <a:rPr kumimoji="0" b="1" i="0" u="none" strike="noStrike" kern="1200" cap="none" spc="0" normalizeH="0" baseline="0" noProof="0" dirty="0">
                <a:ln>
                  <a:noFill/>
                </a:ln>
                <a:solidFill>
                  <a:srgbClr val="1E40AF"/>
                </a:solidFill>
                <a:effectLst/>
                <a:uLnTx/>
                <a:uFillTx/>
                <a:latin typeface="Inter"/>
                <a:ea typeface="+mn-ea"/>
                <a:cs typeface="+mn-cs"/>
              </a:rPr>
              <a:t>Rupture :</a:t>
            </a:r>
            <a:r>
              <a:rPr kumimoji="0" b="0" i="0" u="none" strike="noStrike" kern="1200" cap="none" spc="0" normalizeH="0" baseline="0" noProof="0" dirty="0">
                <a:ln>
                  <a:noFill/>
                </a:ln>
                <a:solidFill>
                  <a:srgbClr val="1E40AF"/>
                </a:solidFill>
                <a:effectLst/>
                <a:uLnTx/>
                <a:uFillTx/>
                <a:latin typeface="Inter Medium"/>
                <a:ea typeface="+mn-ea"/>
                <a:cs typeface="+mn-cs"/>
              </a:rPr>
              <a:t> La machine extrait </a:t>
            </a:r>
            <a:r>
              <a:rPr kumimoji="0" b="0" i="0" u="none" strike="noStrike" kern="1200" cap="none" spc="0" normalizeH="0" baseline="0" noProof="0" dirty="0" err="1">
                <a:ln>
                  <a:noFill/>
                </a:ln>
                <a:solidFill>
                  <a:srgbClr val="1E40AF"/>
                </a:solidFill>
                <a:effectLst/>
                <a:uLnTx/>
                <a:uFillTx/>
                <a:latin typeface="Inter Medium"/>
                <a:ea typeface="+mn-ea"/>
                <a:cs typeface="+mn-cs"/>
              </a:rPr>
              <a:t>désormais</a:t>
            </a:r>
            <a:r>
              <a:rPr kumimoji="0" b="0" i="0" u="none" strike="noStrike" kern="1200" cap="none" spc="0" normalizeH="0" baseline="0" noProof="0" dirty="0">
                <a:ln>
                  <a:noFill/>
                </a:ln>
                <a:solidFill>
                  <a:srgbClr val="1E40AF"/>
                </a:solidFill>
                <a:effectLst/>
                <a:uLnTx/>
                <a:uFillTx/>
                <a:latin typeface="Inter Medium"/>
                <a:ea typeface="+mn-ea"/>
                <a:cs typeface="+mn-cs"/>
              </a:rPr>
              <a:t> </a:t>
            </a:r>
            <a:r>
              <a:rPr kumimoji="0" b="0" i="0" u="none" strike="noStrike" kern="1200" cap="none" spc="0" normalizeH="0" baseline="0" noProof="0" dirty="0" err="1">
                <a:ln>
                  <a:noFill/>
                </a:ln>
                <a:solidFill>
                  <a:srgbClr val="1E40AF"/>
                </a:solidFill>
                <a:effectLst/>
                <a:uLnTx/>
                <a:uFillTx/>
                <a:latin typeface="Inter Medium"/>
                <a:ea typeface="+mn-ea"/>
                <a:cs typeface="+mn-cs"/>
              </a:rPr>
              <a:t>elle-même</a:t>
            </a:r>
            <a:r>
              <a:rPr kumimoji="0" b="0" i="0" u="none" strike="noStrike" kern="1200" cap="none" spc="0" normalizeH="0" baseline="0" noProof="0" dirty="0">
                <a:ln>
                  <a:noFill/>
                </a:ln>
                <a:solidFill>
                  <a:srgbClr val="1E40AF"/>
                </a:solidFill>
                <a:effectLst/>
                <a:uLnTx/>
                <a:uFillTx/>
                <a:latin typeface="Inter Medium"/>
                <a:ea typeface="+mn-ea"/>
                <a:cs typeface="+mn-cs"/>
              </a:rPr>
              <a:t> </a:t>
            </a:r>
            <a:r>
              <a:rPr kumimoji="0" b="0" i="0" u="none" strike="noStrike" kern="1200" cap="none" spc="0" normalizeH="0" baseline="0" noProof="0" dirty="0" err="1">
                <a:ln>
                  <a:noFill/>
                </a:ln>
                <a:solidFill>
                  <a:srgbClr val="1E40AF"/>
                </a:solidFill>
                <a:effectLst/>
                <a:uLnTx/>
                <a:uFillTx/>
                <a:latin typeface="Inter Medium"/>
                <a:ea typeface="+mn-ea"/>
                <a:cs typeface="+mn-cs"/>
              </a:rPr>
              <a:t>ses</a:t>
            </a:r>
            <a:r>
              <a:rPr kumimoji="0" b="0" i="0" u="none" strike="noStrike" kern="1200" cap="none" spc="0" normalizeH="0" baseline="0" noProof="0" dirty="0">
                <a:ln>
                  <a:noFill/>
                </a:ln>
                <a:solidFill>
                  <a:srgbClr val="1E40AF"/>
                </a:solidFill>
                <a:effectLst/>
                <a:uLnTx/>
                <a:uFillTx/>
                <a:latin typeface="Inter Medium"/>
                <a:ea typeface="+mn-ea"/>
                <a:cs typeface="+mn-cs"/>
              </a:rPr>
              <a:t> </a:t>
            </a:r>
            <a:r>
              <a:rPr kumimoji="0" b="0" i="0" u="none" strike="noStrike" kern="1200" cap="none" spc="0" normalizeH="0" baseline="0" noProof="0" dirty="0" err="1">
                <a:ln>
                  <a:noFill/>
                </a:ln>
                <a:solidFill>
                  <a:srgbClr val="1E40AF"/>
                </a:solidFill>
                <a:effectLst/>
                <a:uLnTx/>
                <a:uFillTx/>
                <a:latin typeface="Inter Medium"/>
                <a:ea typeface="+mn-ea"/>
                <a:cs typeface="+mn-cs"/>
              </a:rPr>
              <a:t>caractéristiques</a:t>
            </a:r>
            <a:r>
              <a:rPr kumimoji="0" b="0" i="0" u="none" strike="noStrike" kern="1200" cap="none" spc="0" normalizeH="0" baseline="0" noProof="0" dirty="0">
                <a:ln>
                  <a:noFill/>
                </a:ln>
                <a:solidFill>
                  <a:srgbClr val="1E40AF"/>
                </a:solidFill>
                <a:effectLst/>
                <a:uLnTx/>
                <a:uFillTx/>
                <a:latin typeface="Inter Medium"/>
                <a:ea typeface="+mn-ea"/>
                <a:cs typeface="+mn-cs"/>
              </a:rPr>
              <a:t> </a:t>
            </a:r>
            <a:r>
              <a:rPr kumimoji="0" b="0" i="0" u="none" strike="noStrike" kern="1200" cap="none" spc="0" normalizeH="0" baseline="0" noProof="0" dirty="0" err="1">
                <a:ln>
                  <a:noFill/>
                </a:ln>
                <a:solidFill>
                  <a:srgbClr val="1E40AF"/>
                </a:solidFill>
                <a:effectLst/>
                <a:uLnTx/>
                <a:uFillTx/>
                <a:latin typeface="Inter Medium"/>
                <a:ea typeface="+mn-ea"/>
                <a:cs typeface="+mn-cs"/>
              </a:rPr>
              <a:t>d'analyse</a:t>
            </a:r>
            <a:r>
              <a:rPr kumimoji="0" b="0" i="0" u="none" strike="noStrike" kern="1200" cap="none" spc="0" normalizeH="0" baseline="0" noProof="0" dirty="0">
                <a:ln>
                  <a:noFill/>
                </a:ln>
                <a:solidFill>
                  <a:srgbClr val="1E40AF"/>
                </a:solidFill>
                <a:effectLst/>
                <a:uLnTx/>
                <a:uFillTx/>
                <a:latin typeface="Inter Medium"/>
                <a:ea typeface="+mn-ea"/>
                <a:cs typeface="+mn-cs"/>
              </a:rPr>
              <a:t> sans </a:t>
            </a:r>
            <a:r>
              <a:rPr kumimoji="0" b="0" i="0" u="none" strike="noStrike" kern="1200" cap="none" spc="0" normalizeH="0" baseline="0" noProof="0" dirty="0" err="1">
                <a:ln>
                  <a:noFill/>
                </a:ln>
                <a:solidFill>
                  <a:srgbClr val="1E40AF"/>
                </a:solidFill>
                <a:effectLst/>
                <a:uLnTx/>
                <a:uFillTx/>
                <a:latin typeface="Inter Medium"/>
                <a:ea typeface="+mn-ea"/>
                <a:cs typeface="+mn-cs"/>
              </a:rPr>
              <a:t>ingénierie</a:t>
            </a:r>
            <a:r>
              <a:rPr kumimoji="0" b="0" i="0" u="none" strike="noStrike" kern="1200" cap="none" spc="0" normalizeH="0" baseline="0" noProof="0" dirty="0">
                <a:ln>
                  <a:noFill/>
                </a:ln>
                <a:solidFill>
                  <a:srgbClr val="1E40AF"/>
                </a:solidFill>
                <a:effectLst/>
                <a:uLnTx/>
                <a:uFillTx/>
                <a:latin typeface="Inter Medium"/>
                <a:ea typeface="+mn-ea"/>
                <a:cs typeface="+mn-cs"/>
              </a:rPr>
              <a:t> humaine </a:t>
            </a:r>
            <a:r>
              <a:rPr kumimoji="0" b="0" i="0" u="none" strike="noStrike" kern="1200" cap="none" spc="0" normalizeH="0" baseline="0" noProof="0" dirty="0" err="1">
                <a:ln>
                  <a:noFill/>
                </a:ln>
                <a:solidFill>
                  <a:srgbClr val="1E40AF"/>
                </a:solidFill>
                <a:effectLst/>
                <a:uLnTx/>
                <a:uFillTx/>
                <a:latin typeface="Inter Medium"/>
                <a:ea typeface="+mn-ea"/>
                <a:cs typeface="+mn-cs"/>
              </a:rPr>
              <a:t>préalable</a:t>
            </a:r>
            <a:r>
              <a:rPr kumimoji="0" b="0" i="0" u="none" strike="noStrike" kern="1200" cap="none" spc="0" normalizeH="0" baseline="0" noProof="0" dirty="0">
                <a:ln>
                  <a:noFill/>
                </a:ln>
                <a:solidFill>
                  <a:srgbClr val="1E40AF"/>
                </a:solidFill>
                <a:effectLst/>
                <a:uLnTx/>
                <a:uFillTx/>
                <a:latin typeface="Inter Medium"/>
                <a:ea typeface="+mn-ea"/>
                <a:cs typeface="+mn-cs"/>
              </a:rPr>
              <a:t>.</a:t>
            </a:r>
          </a:p>
        </p:txBody>
      </p:sp>
      <p:pic>
        <p:nvPicPr>
          <p:cNvPr id="53" name="Picture 9" descr="image.png">
            <a:extLst>
              <a:ext uri="{FF2B5EF4-FFF2-40B4-BE49-F238E27FC236}">
                <a16:creationId xmlns:a16="http://schemas.microsoft.com/office/drawing/2014/main" id="{1F3792D3-6AB3-A75D-40F0-EC236BF13BC1}"/>
              </a:ext>
            </a:extLst>
          </p:cNvPr>
          <p:cNvPicPr>
            <a:picLocks noChangeAspect="1"/>
          </p:cNvPicPr>
          <p:nvPr/>
        </p:nvPicPr>
        <p:blipFill>
          <a:blip r:embed="rId5"/>
          <a:stretch>
            <a:fillRect/>
          </a:stretch>
        </p:blipFill>
        <p:spPr>
          <a:xfrm>
            <a:off x="381000" y="1704072"/>
            <a:ext cx="5550693" cy="3538797"/>
          </a:xfrm>
          <a:prstGeom prst="rect">
            <a:avLst/>
          </a:prstGeom>
        </p:spPr>
      </p:pic>
      <p:sp>
        <p:nvSpPr>
          <p:cNvPr id="41" name="TextBox 5">
            <a:extLst>
              <a:ext uri="{FF2B5EF4-FFF2-40B4-BE49-F238E27FC236}">
                <a16:creationId xmlns:a16="http://schemas.microsoft.com/office/drawing/2014/main" id="{22E392CF-5DFD-A9E7-0A32-7CC0AC255754}"/>
              </a:ext>
            </a:extLst>
          </p:cNvPr>
          <p:cNvSpPr txBox="1"/>
          <p:nvPr/>
        </p:nvSpPr>
        <p:spPr>
          <a:xfrm>
            <a:off x="809625" y="2061610"/>
            <a:ext cx="4829175" cy="1090042"/>
          </a:xfrm>
          <a:prstGeom prst="rect">
            <a:avLst/>
          </a:prstGeom>
          <a:noFill/>
        </p:spPr>
        <p:txBody>
          <a:bodyPr wrap="square" lIns="0" tIns="0" rIns="0" bIns="0" anchor="t">
            <a:spAutoFit/>
          </a:bodyPr>
          <a:lstStyle/>
          <a:p>
            <a:pPr marL="0" marR="0" lvl="0" indent="0" algn="l" defTabSz="457200" rtl="0" eaLnBrk="1" fontAlgn="auto" latinLnBrk="0" hangingPunct="1">
              <a:lnSpc>
                <a:spcPts val="1687"/>
              </a:lnSpc>
              <a:spcBef>
                <a:spcPts val="0"/>
              </a:spcBef>
              <a:spcAft>
                <a:spcPts val="0"/>
              </a:spcAft>
              <a:buClrTx/>
              <a:buSzTx/>
              <a:buFontTx/>
              <a:buNone/>
              <a:tabLst/>
              <a:defRPr/>
            </a:pPr>
            <a:r>
              <a:rPr kumimoji="0" sz="1600" b="1" i="0" u="none" strike="noStrike" kern="1200" cap="none" spc="0" normalizeH="0" baseline="0" noProof="0">
                <a:ln>
                  <a:noFill/>
                </a:ln>
                <a:solidFill>
                  <a:srgbClr val="334155"/>
                </a:solidFill>
                <a:effectLst/>
                <a:uLnTx/>
                <a:uFillTx/>
                <a:latin typeface="Inter"/>
                <a:ea typeface="+mn-ea"/>
                <a:cs typeface="+mn-cs"/>
              </a:rPr>
              <a:t>La Triple Convergence (2010-2012) :</a:t>
            </a:r>
            <a:r>
              <a:rPr kumimoji="0" sz="1600" b="0" i="0" u="none" strike="noStrike" kern="1200" cap="none" spc="0" normalizeH="0" baseline="0" noProof="0">
                <a:ln>
                  <a:noFill/>
                </a:ln>
                <a:solidFill>
                  <a:srgbClr val="334155"/>
                </a:solidFill>
                <a:effectLst/>
                <a:uLnTx/>
                <a:uFillTx/>
                <a:latin typeface="Inter"/>
                <a:ea typeface="+mn-ea"/>
                <a:cs typeface="+mn-cs"/>
              </a:rPr>
              <a:t> </a:t>
            </a:r>
            <a:r>
              <a:rPr kumimoji="0" sz="1600" b="0" i="0" u="none" strike="noStrike" kern="1200" cap="none" spc="0" normalizeH="0" baseline="0" noProof="0">
                <a:ln>
                  <a:noFill/>
                </a:ln>
                <a:solidFill>
                  <a:prstClr val="black"/>
                </a:solidFill>
                <a:effectLst/>
                <a:uLnTx/>
                <a:uFillTx/>
                <a:latin typeface="Calibri"/>
                <a:ea typeface="+mn-ea"/>
                <a:cs typeface="+mn-cs"/>
              </a:rPr>
              <a:t>
</a:t>
            </a:r>
            <a:r>
              <a:rPr kumimoji="0" sz="1600" b="0" i="0" u="none" strike="noStrike" kern="1200" cap="none" spc="0" normalizeH="0" baseline="0" noProof="0">
                <a:ln>
                  <a:noFill/>
                </a:ln>
                <a:solidFill>
                  <a:srgbClr val="334155"/>
                </a:solidFill>
                <a:effectLst/>
                <a:uLnTx/>
                <a:uFillTx/>
                <a:latin typeface="Inter"/>
                <a:ea typeface="+mn-ea"/>
                <a:cs typeface="+mn-cs"/>
              </a:rPr>
              <a:t> 1. Big Data (ImageNet - 14M d'images annotées). </a:t>
            </a:r>
            <a:r>
              <a:rPr kumimoji="0" sz="1600" b="0" i="0" u="none" strike="noStrike" kern="1200" cap="none" spc="0" normalizeH="0" baseline="0" noProof="0">
                <a:ln>
                  <a:noFill/>
                </a:ln>
                <a:solidFill>
                  <a:prstClr val="black"/>
                </a:solidFill>
                <a:effectLst/>
                <a:uLnTx/>
                <a:uFillTx/>
                <a:latin typeface="Calibri"/>
                <a:ea typeface="+mn-ea"/>
                <a:cs typeface="+mn-cs"/>
              </a:rPr>
              <a:t>
</a:t>
            </a:r>
            <a:r>
              <a:rPr kumimoji="0" sz="1600" b="0" i="0" u="none" strike="noStrike" kern="1200" cap="none" spc="0" normalizeH="0" baseline="0" noProof="0">
                <a:ln>
                  <a:noFill/>
                </a:ln>
                <a:solidFill>
                  <a:srgbClr val="334155"/>
                </a:solidFill>
                <a:effectLst/>
                <a:uLnTx/>
                <a:uFillTx/>
                <a:latin typeface="Inter"/>
                <a:ea typeface="+mn-ea"/>
                <a:cs typeface="+mn-cs"/>
              </a:rPr>
              <a:t> 2. Puissance GPU de calcul parallèle (Nvidia CUDA). </a:t>
            </a:r>
            <a:r>
              <a:rPr kumimoji="0" sz="1600" b="0" i="0" u="none" strike="noStrike" kern="1200" cap="none" spc="0" normalizeH="0" baseline="0" noProof="0">
                <a:ln>
                  <a:noFill/>
                </a:ln>
                <a:solidFill>
                  <a:prstClr val="black"/>
                </a:solidFill>
                <a:effectLst/>
                <a:uLnTx/>
                <a:uFillTx/>
                <a:latin typeface="Calibri"/>
                <a:ea typeface="+mn-ea"/>
                <a:cs typeface="+mn-cs"/>
              </a:rPr>
              <a:t>
</a:t>
            </a:r>
            <a:r>
              <a:rPr kumimoji="0" sz="1600" b="0" i="0" u="none" strike="noStrike" kern="1200" cap="none" spc="0" normalizeH="0" baseline="0" noProof="0">
                <a:ln>
                  <a:noFill/>
                </a:ln>
                <a:solidFill>
                  <a:srgbClr val="334155"/>
                </a:solidFill>
                <a:effectLst/>
                <a:uLnTx/>
                <a:uFillTx/>
                <a:latin typeface="Inter"/>
                <a:ea typeface="+mn-ea"/>
                <a:cs typeface="+mn-cs"/>
              </a:rPr>
              <a:t> 3. Algorithmes profonds (Rétropropagation, ReLU, Dropout).</a:t>
            </a:r>
          </a:p>
        </p:txBody>
      </p:sp>
      <p:sp>
        <p:nvSpPr>
          <p:cNvPr id="43" name="TextBox 6">
            <a:extLst>
              <a:ext uri="{FF2B5EF4-FFF2-40B4-BE49-F238E27FC236}">
                <a16:creationId xmlns:a16="http://schemas.microsoft.com/office/drawing/2014/main" id="{4B1B6AC4-1F63-87A5-44CC-134EC0E1892D}"/>
              </a:ext>
            </a:extLst>
          </p:cNvPr>
          <p:cNvSpPr txBox="1"/>
          <p:nvPr/>
        </p:nvSpPr>
        <p:spPr>
          <a:xfrm>
            <a:off x="809625" y="3376060"/>
            <a:ext cx="4829175" cy="654025"/>
          </a:xfrm>
          <a:prstGeom prst="rect">
            <a:avLst/>
          </a:prstGeom>
          <a:noFill/>
        </p:spPr>
        <p:txBody>
          <a:bodyPr wrap="square" lIns="0" tIns="0" rIns="0" bIns="0" anchor="t">
            <a:spAutoFit/>
          </a:bodyPr>
          <a:lstStyle/>
          <a:p>
            <a:pPr marL="0" marR="0" lvl="0" indent="0" algn="l" defTabSz="457200" rtl="0" eaLnBrk="1" fontAlgn="auto" latinLnBrk="0" hangingPunct="1">
              <a:lnSpc>
                <a:spcPts val="1687"/>
              </a:lnSpc>
              <a:spcBef>
                <a:spcPts val="0"/>
              </a:spcBef>
              <a:spcAft>
                <a:spcPts val="0"/>
              </a:spcAft>
              <a:buClrTx/>
              <a:buSzTx/>
              <a:buFontTx/>
              <a:buNone/>
              <a:tabLst/>
              <a:defRPr/>
            </a:pPr>
            <a:r>
              <a:rPr kumimoji="0" sz="1600" b="1" i="0" u="none" strike="noStrike" kern="1200" cap="none" spc="0" normalizeH="0" baseline="0" noProof="0">
                <a:ln>
                  <a:noFill/>
                </a:ln>
                <a:solidFill>
                  <a:srgbClr val="334155"/>
                </a:solidFill>
                <a:effectLst/>
                <a:uLnTx/>
                <a:uFillTx/>
                <a:latin typeface="Inter"/>
                <a:ea typeface="+mn-ea"/>
                <a:cs typeface="+mn-cs"/>
              </a:rPr>
              <a:t>Moment AlexNet (2012) :</a:t>
            </a:r>
            <a:r>
              <a:rPr kumimoji="0" sz="1600" b="0" i="0" u="none" strike="noStrike" kern="1200" cap="none" spc="0" normalizeH="0" baseline="0" noProof="0">
                <a:ln>
                  <a:noFill/>
                </a:ln>
                <a:solidFill>
                  <a:srgbClr val="334155"/>
                </a:solidFill>
                <a:effectLst/>
                <a:uLnTx/>
                <a:uFillTx/>
                <a:latin typeface="Inter"/>
                <a:ea typeface="+mn-ea"/>
                <a:cs typeface="+mn-cs"/>
              </a:rPr>
              <a:t> Réduction spectaculaire de 10 points du taux d'erreur visuelle par rapport aux méthodes statistiques classiques.</a:t>
            </a:r>
          </a:p>
        </p:txBody>
      </p:sp>
      <p:sp>
        <p:nvSpPr>
          <p:cNvPr id="45" name="TextBox 7">
            <a:extLst>
              <a:ext uri="{FF2B5EF4-FFF2-40B4-BE49-F238E27FC236}">
                <a16:creationId xmlns:a16="http://schemas.microsoft.com/office/drawing/2014/main" id="{1E4C47C4-A561-388B-0F99-69791461B81A}"/>
              </a:ext>
            </a:extLst>
          </p:cNvPr>
          <p:cNvSpPr txBox="1"/>
          <p:nvPr/>
        </p:nvSpPr>
        <p:spPr>
          <a:xfrm>
            <a:off x="809625" y="4388885"/>
            <a:ext cx="4829175" cy="654025"/>
          </a:xfrm>
          <a:prstGeom prst="rect">
            <a:avLst/>
          </a:prstGeom>
          <a:noFill/>
        </p:spPr>
        <p:txBody>
          <a:bodyPr wrap="square" lIns="0" tIns="0" rIns="0" bIns="0" anchor="t">
            <a:spAutoFit/>
          </a:bodyPr>
          <a:lstStyle/>
          <a:p>
            <a:pPr marL="0" marR="0" lvl="0" indent="0" algn="l" defTabSz="457200" rtl="0" eaLnBrk="1" fontAlgn="auto" latinLnBrk="0" hangingPunct="1">
              <a:lnSpc>
                <a:spcPts val="1687"/>
              </a:lnSpc>
              <a:spcBef>
                <a:spcPts val="0"/>
              </a:spcBef>
              <a:spcAft>
                <a:spcPts val="0"/>
              </a:spcAft>
              <a:buClrTx/>
              <a:buSzTx/>
              <a:buFontTx/>
              <a:buNone/>
              <a:tabLst/>
              <a:defRPr/>
            </a:pPr>
            <a:r>
              <a:rPr kumimoji="0" sz="1600" b="1" i="0" u="none" strike="noStrike" kern="1200" cap="none" spc="0" normalizeH="0" baseline="0" noProof="0">
                <a:ln>
                  <a:noFill/>
                </a:ln>
                <a:solidFill>
                  <a:srgbClr val="334155"/>
                </a:solidFill>
                <a:effectLst/>
                <a:uLnTx/>
                <a:uFillTx/>
                <a:latin typeface="Inter"/>
                <a:ea typeface="+mn-ea"/>
                <a:cs typeface="+mn-cs"/>
              </a:rPr>
              <a:t>Industrialisation :</a:t>
            </a:r>
            <a:r>
              <a:rPr kumimoji="0" sz="1600" b="0" i="0" u="none" strike="noStrike" kern="1200" cap="none" spc="0" normalizeH="0" baseline="0" noProof="0">
                <a:ln>
                  <a:noFill/>
                </a:ln>
                <a:solidFill>
                  <a:srgbClr val="334155"/>
                </a:solidFill>
                <a:effectLst/>
                <a:uLnTx/>
                <a:uFillTx/>
                <a:latin typeface="Inter"/>
                <a:ea typeface="+mn-ea"/>
                <a:cs typeface="+mn-cs"/>
              </a:rPr>
              <a:t> Déploiement massif dans la vision par ordinateur, la reconnaissance vocale et l'imagerie médicale.</a:t>
            </a:r>
          </a:p>
        </p:txBody>
      </p:sp>
      <p:pic>
        <p:nvPicPr>
          <p:cNvPr id="47" name="Picture 9" descr="image.png">
            <a:extLst>
              <a:ext uri="{FF2B5EF4-FFF2-40B4-BE49-F238E27FC236}">
                <a16:creationId xmlns:a16="http://schemas.microsoft.com/office/drawing/2014/main" id="{5B3C7C52-8299-728F-91A0-FFDBF57C1D7D}"/>
              </a:ext>
            </a:extLst>
          </p:cNvPr>
          <p:cNvPicPr>
            <a:picLocks noChangeAspect="1"/>
          </p:cNvPicPr>
          <p:nvPr/>
        </p:nvPicPr>
        <p:blipFill>
          <a:blip r:embed="rId6"/>
          <a:stretch>
            <a:fillRect/>
          </a:stretch>
        </p:blipFill>
        <p:spPr>
          <a:xfrm>
            <a:off x="542925" y="2080660"/>
            <a:ext cx="104775" cy="133350"/>
          </a:xfrm>
          <a:prstGeom prst="rect">
            <a:avLst/>
          </a:prstGeom>
        </p:spPr>
      </p:pic>
      <p:pic>
        <p:nvPicPr>
          <p:cNvPr id="49" name="Picture 10" descr="image.png">
            <a:extLst>
              <a:ext uri="{FF2B5EF4-FFF2-40B4-BE49-F238E27FC236}">
                <a16:creationId xmlns:a16="http://schemas.microsoft.com/office/drawing/2014/main" id="{48A20DE9-A895-3C04-112F-24193626A5AD}"/>
              </a:ext>
            </a:extLst>
          </p:cNvPr>
          <p:cNvPicPr>
            <a:picLocks noChangeAspect="1"/>
          </p:cNvPicPr>
          <p:nvPr/>
        </p:nvPicPr>
        <p:blipFill>
          <a:blip r:embed="rId6"/>
          <a:stretch>
            <a:fillRect/>
          </a:stretch>
        </p:blipFill>
        <p:spPr>
          <a:xfrm>
            <a:off x="542925" y="3395110"/>
            <a:ext cx="104775" cy="133350"/>
          </a:xfrm>
          <a:prstGeom prst="rect">
            <a:avLst/>
          </a:prstGeom>
        </p:spPr>
      </p:pic>
      <p:pic>
        <p:nvPicPr>
          <p:cNvPr id="51" name="Picture 11" descr="image.png">
            <a:extLst>
              <a:ext uri="{FF2B5EF4-FFF2-40B4-BE49-F238E27FC236}">
                <a16:creationId xmlns:a16="http://schemas.microsoft.com/office/drawing/2014/main" id="{91621661-F80E-CD01-C9B3-3B5DD4AB744C}"/>
              </a:ext>
            </a:extLst>
          </p:cNvPr>
          <p:cNvPicPr>
            <a:picLocks noChangeAspect="1"/>
          </p:cNvPicPr>
          <p:nvPr/>
        </p:nvPicPr>
        <p:blipFill>
          <a:blip r:embed="rId6"/>
          <a:stretch>
            <a:fillRect/>
          </a:stretch>
        </p:blipFill>
        <p:spPr>
          <a:xfrm>
            <a:off x="542925" y="4407935"/>
            <a:ext cx="104775" cy="133350"/>
          </a:xfrm>
          <a:prstGeom prst="rect">
            <a:avLst/>
          </a:prstGeom>
        </p:spPr>
      </p:pic>
      <p:pic>
        <p:nvPicPr>
          <p:cNvPr id="55" name="object 8">
            <a:extLst>
              <a:ext uri="{FF2B5EF4-FFF2-40B4-BE49-F238E27FC236}">
                <a16:creationId xmlns:a16="http://schemas.microsoft.com/office/drawing/2014/main" id="{D368F6E4-86B3-E18D-A333-68519CB62ACF}"/>
              </a:ext>
            </a:extLst>
          </p:cNvPr>
          <p:cNvPicPr/>
          <p:nvPr/>
        </p:nvPicPr>
        <p:blipFill>
          <a:blip r:embed="rId7" cstate="print"/>
          <a:stretch>
            <a:fillRect/>
          </a:stretch>
        </p:blipFill>
        <p:spPr>
          <a:xfrm>
            <a:off x="10264956" y="77565"/>
            <a:ext cx="1453342" cy="140836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FB243A4-3399-0FAB-BD50-F02ED83F5DE7}"/>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9" name="object 3">
            <a:extLst>
              <a:ext uri="{FF2B5EF4-FFF2-40B4-BE49-F238E27FC236}">
                <a16:creationId xmlns:a16="http://schemas.microsoft.com/office/drawing/2014/main" id="{745AD349-ACB8-CDC6-158D-19487155F06D}"/>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3" name="Picture 2" descr="image.png"/>
          <p:cNvPicPr>
            <a:picLocks noChangeAspect="1"/>
          </p:cNvPicPr>
          <p:nvPr/>
        </p:nvPicPr>
        <p:blipFill>
          <a:blip r:embed="rId2"/>
          <a:stretch>
            <a:fillRect/>
          </a:stretch>
        </p:blipFill>
        <p:spPr>
          <a:xfrm>
            <a:off x="542925" y="4730650"/>
            <a:ext cx="11106150" cy="492323"/>
          </a:xfrm>
          <a:prstGeom prst="rect">
            <a:avLst/>
          </a:prstGeom>
        </p:spPr>
      </p:pic>
      <p:pic>
        <p:nvPicPr>
          <p:cNvPr id="4" name="Picture 3" descr="image.png"/>
          <p:cNvPicPr>
            <a:picLocks noChangeAspect="1"/>
          </p:cNvPicPr>
          <p:nvPr/>
        </p:nvPicPr>
        <p:blipFill>
          <a:blip r:embed="rId3"/>
          <a:stretch>
            <a:fillRect/>
          </a:stretch>
        </p:blipFill>
        <p:spPr>
          <a:xfrm>
            <a:off x="542925" y="2554188"/>
            <a:ext cx="3048000" cy="1847850"/>
          </a:xfrm>
          <a:prstGeom prst="rect">
            <a:avLst/>
          </a:prstGeom>
        </p:spPr>
      </p:pic>
      <p:pic>
        <p:nvPicPr>
          <p:cNvPr id="5" name="Picture 4" descr="image.png"/>
          <p:cNvPicPr>
            <a:picLocks noChangeAspect="1"/>
          </p:cNvPicPr>
          <p:nvPr/>
        </p:nvPicPr>
        <p:blipFill>
          <a:blip r:embed="rId4"/>
          <a:stretch>
            <a:fillRect/>
          </a:stretch>
        </p:blipFill>
        <p:spPr>
          <a:xfrm>
            <a:off x="3971925" y="3297138"/>
            <a:ext cx="7677150" cy="1281112"/>
          </a:xfrm>
          <a:prstGeom prst="rect">
            <a:avLst/>
          </a:prstGeom>
        </p:spPr>
      </p:pic>
      <p:sp>
        <p:nvSpPr>
          <p:cNvPr id="7" name="TextBox 6"/>
          <p:cNvSpPr txBox="1"/>
          <p:nvPr/>
        </p:nvSpPr>
        <p:spPr>
          <a:xfrm>
            <a:off x="742950" y="4873525"/>
            <a:ext cx="11026616" cy="208006"/>
          </a:xfrm>
          <a:prstGeom prst="rect">
            <a:avLst/>
          </a:prstGeom>
          <a:noFill/>
        </p:spPr>
        <p:txBody>
          <a:bodyPr wrap="square" lIns="0" tIns="0" rIns="0" bIns="0" anchor="t">
            <a:spAutoFit/>
          </a:bodyPr>
          <a:lstStyle/>
          <a:p>
            <a:pPr marL="0" marR="0" lvl="0" indent="0" algn="l" defTabSz="457200" rtl="0" eaLnBrk="1" fontAlgn="auto" latinLnBrk="0" hangingPunct="1">
              <a:lnSpc>
                <a:spcPts val="1627"/>
              </a:lnSpc>
              <a:spcBef>
                <a:spcPts val="0"/>
              </a:spcBef>
              <a:spcAft>
                <a:spcPts val="0"/>
              </a:spcAft>
              <a:buClrTx/>
              <a:buSzTx/>
              <a:buFontTx/>
              <a:buNone/>
              <a:tabLst/>
              <a:defRPr/>
            </a:pPr>
            <a:r>
              <a:rPr kumimoji="0" sz="1600" b="1" i="0" u="none" strike="noStrike" kern="1200" cap="none" spc="0" normalizeH="0" baseline="0" noProof="0" dirty="0" err="1">
                <a:ln>
                  <a:noFill/>
                </a:ln>
                <a:solidFill>
                  <a:srgbClr val="1E40AF"/>
                </a:solidFill>
                <a:effectLst/>
                <a:uLnTx/>
                <a:uFillTx/>
                <a:latin typeface="Inter"/>
                <a:ea typeface="+mn-ea"/>
                <a:cs typeface="+mn-cs"/>
              </a:rPr>
              <a:t>Leçon</a:t>
            </a:r>
            <a:r>
              <a:rPr kumimoji="0" sz="1600" b="1" i="0" u="none" strike="noStrike" kern="1200" cap="none" spc="0" normalizeH="0" baseline="0" noProof="0" dirty="0">
                <a:ln>
                  <a:noFill/>
                </a:ln>
                <a:solidFill>
                  <a:srgbClr val="1E40AF"/>
                </a:solidFill>
                <a:effectLst/>
                <a:uLnTx/>
                <a:uFillTx/>
                <a:latin typeface="Inter"/>
                <a:ea typeface="+mn-ea"/>
                <a:cs typeface="+mn-cs"/>
              </a:rPr>
              <a:t> de Leadership :</a:t>
            </a:r>
            <a:r>
              <a:rPr kumimoji="0" sz="1600" b="0" i="0" u="none" strike="noStrike" kern="1200" cap="none" spc="0" normalizeH="0" baseline="0" noProof="0" dirty="0">
                <a:ln>
                  <a:noFill/>
                </a:ln>
                <a:solidFill>
                  <a:srgbClr val="1E40AF"/>
                </a:solidFill>
                <a:effectLst/>
                <a:uLnTx/>
                <a:uFillTx/>
                <a:latin typeface="Inter Medium"/>
                <a:ea typeface="+mn-ea"/>
                <a:cs typeface="+mn-cs"/>
              </a:rPr>
              <a:t> </a:t>
            </a:r>
            <a:r>
              <a:rPr kumimoji="0" sz="1600" b="0" i="0" u="none" strike="noStrike" kern="1200" cap="none" spc="0" normalizeH="0" baseline="0" noProof="0" dirty="0" err="1">
                <a:ln>
                  <a:noFill/>
                </a:ln>
                <a:solidFill>
                  <a:srgbClr val="1E40AF"/>
                </a:solidFill>
                <a:effectLst/>
                <a:uLnTx/>
                <a:uFillTx/>
                <a:latin typeface="Inter Medium"/>
                <a:ea typeface="+mn-ea"/>
                <a:cs typeface="+mn-cs"/>
              </a:rPr>
              <a:t>Investir</a:t>
            </a:r>
            <a:r>
              <a:rPr kumimoji="0" sz="1600" b="0" i="0" u="none" strike="noStrike" kern="1200" cap="none" spc="0" normalizeH="0" baseline="0" noProof="0" dirty="0">
                <a:ln>
                  <a:noFill/>
                </a:ln>
                <a:solidFill>
                  <a:srgbClr val="1E40AF"/>
                </a:solidFill>
                <a:effectLst/>
                <a:uLnTx/>
                <a:uFillTx/>
                <a:latin typeface="Inter Medium"/>
                <a:ea typeface="+mn-ea"/>
                <a:cs typeface="+mn-cs"/>
              </a:rPr>
              <a:t> dans la couche </a:t>
            </a:r>
            <a:r>
              <a:rPr kumimoji="0" sz="1600" b="0" i="0" u="none" strike="noStrike" kern="1200" cap="none" spc="0" normalizeH="0" baseline="0" noProof="0" dirty="0" err="1">
                <a:ln>
                  <a:noFill/>
                </a:ln>
                <a:solidFill>
                  <a:srgbClr val="1E40AF"/>
                </a:solidFill>
                <a:effectLst/>
                <a:uLnTx/>
                <a:uFillTx/>
                <a:latin typeface="Inter Medium"/>
                <a:ea typeface="+mn-ea"/>
                <a:cs typeface="+mn-cs"/>
              </a:rPr>
              <a:t>d'infrastructure</a:t>
            </a:r>
            <a:r>
              <a:rPr kumimoji="0" sz="1600" b="0" i="0" u="none" strike="noStrike" kern="1200" cap="none" spc="0" normalizeH="0" baseline="0" noProof="0" dirty="0">
                <a:ln>
                  <a:noFill/>
                </a:ln>
                <a:solidFill>
                  <a:srgbClr val="1E40AF"/>
                </a:solidFill>
                <a:effectLst/>
                <a:uLnTx/>
                <a:uFillTx/>
                <a:latin typeface="Inter Medium"/>
                <a:ea typeface="+mn-ea"/>
                <a:cs typeface="+mn-cs"/>
              </a:rPr>
              <a:t> avant le boom des applications </a:t>
            </a:r>
            <a:r>
              <a:rPr kumimoji="0" sz="1600" b="0" i="0" u="none" strike="noStrike" kern="1200" cap="none" spc="0" normalizeH="0" baseline="0" noProof="0" dirty="0" err="1">
                <a:ln>
                  <a:noFill/>
                </a:ln>
                <a:solidFill>
                  <a:srgbClr val="1E40AF"/>
                </a:solidFill>
                <a:effectLst/>
                <a:uLnTx/>
                <a:uFillTx/>
                <a:latin typeface="Inter Medium"/>
                <a:ea typeface="+mn-ea"/>
                <a:cs typeface="+mn-cs"/>
              </a:rPr>
              <a:t>crée</a:t>
            </a:r>
            <a:r>
              <a:rPr kumimoji="0" sz="1600" b="0" i="0" u="none" strike="noStrike" kern="1200" cap="none" spc="0" normalizeH="0" baseline="0" noProof="0" dirty="0">
                <a:ln>
                  <a:noFill/>
                </a:ln>
                <a:solidFill>
                  <a:srgbClr val="1E40AF"/>
                </a:solidFill>
                <a:effectLst/>
                <a:uLnTx/>
                <a:uFillTx/>
                <a:latin typeface="Inter Medium"/>
                <a:ea typeface="+mn-ea"/>
                <a:cs typeface="+mn-cs"/>
              </a:rPr>
              <a:t> un monopole de </a:t>
            </a:r>
            <a:r>
              <a:rPr kumimoji="0" sz="1600" b="0" i="0" u="none" strike="noStrike" kern="1200" cap="none" spc="0" normalizeH="0" baseline="0" noProof="0" dirty="0" err="1">
                <a:ln>
                  <a:noFill/>
                </a:ln>
                <a:solidFill>
                  <a:srgbClr val="1E40AF"/>
                </a:solidFill>
                <a:effectLst/>
                <a:uLnTx/>
                <a:uFillTx/>
                <a:latin typeface="Inter Medium"/>
                <a:ea typeface="+mn-ea"/>
                <a:cs typeface="+mn-cs"/>
              </a:rPr>
              <a:t>valeur</a:t>
            </a:r>
            <a:r>
              <a:rPr kumimoji="0" sz="1600" b="0" i="0" u="none" strike="noStrike" kern="1200" cap="none" spc="0" normalizeH="0" baseline="0" noProof="0" dirty="0">
                <a:ln>
                  <a:noFill/>
                </a:ln>
                <a:solidFill>
                  <a:srgbClr val="1E40AF"/>
                </a:solidFill>
                <a:effectLst/>
                <a:uLnTx/>
                <a:uFillTx/>
                <a:latin typeface="Inter Medium"/>
                <a:ea typeface="+mn-ea"/>
                <a:cs typeface="+mn-cs"/>
              </a:rPr>
              <a:t> durable.</a:t>
            </a:r>
          </a:p>
        </p:txBody>
      </p:sp>
      <p:sp>
        <p:nvSpPr>
          <p:cNvPr id="8" name="TextBox 7"/>
          <p:cNvSpPr txBox="1"/>
          <p:nvPr/>
        </p:nvSpPr>
        <p:spPr>
          <a:xfrm>
            <a:off x="857250" y="2868513"/>
            <a:ext cx="2419350" cy="762000"/>
          </a:xfrm>
          <a:prstGeom prst="rect">
            <a:avLst/>
          </a:prstGeom>
          <a:noFill/>
        </p:spPr>
        <p:txBody>
          <a:bodyPr wrap="square" lIns="0" tIns="0" rIns="0" bIns="0" anchor="t">
            <a:spAutoFit/>
          </a:bodyPr>
          <a:lstStyle/>
          <a:p>
            <a:pPr marL="0" marR="0" lvl="0" indent="0" algn="ctr" defTabSz="457200" rtl="0" eaLnBrk="1" fontAlgn="auto" latinLnBrk="0" hangingPunct="1">
              <a:lnSpc>
                <a:spcPts val="6000"/>
              </a:lnSpc>
              <a:spcBef>
                <a:spcPts val="0"/>
              </a:spcBef>
              <a:spcAft>
                <a:spcPts val="0"/>
              </a:spcAft>
              <a:buClrTx/>
              <a:buSzTx/>
              <a:buFontTx/>
              <a:buNone/>
              <a:tabLst/>
              <a:defRPr/>
            </a:pPr>
            <a:r>
              <a:rPr kumimoji="0" sz="6000" b="1" i="0" u="none" strike="noStrike" kern="1200" cap="none" spc="0" normalizeH="0" baseline="0" noProof="0">
                <a:ln>
                  <a:noFill/>
                </a:ln>
                <a:solidFill>
                  <a:srgbClr val="2563EB"/>
                </a:solidFill>
                <a:effectLst/>
                <a:uLnTx/>
                <a:uFillTx/>
                <a:latin typeface="Poppins"/>
                <a:ea typeface="+mn-ea"/>
                <a:cs typeface="+mn-cs"/>
              </a:rPr>
              <a:t>&gt;85%</a:t>
            </a:r>
          </a:p>
        </p:txBody>
      </p:sp>
      <p:sp>
        <p:nvSpPr>
          <p:cNvPr id="9" name="TextBox 8"/>
          <p:cNvSpPr txBox="1"/>
          <p:nvPr/>
        </p:nvSpPr>
        <p:spPr>
          <a:xfrm>
            <a:off x="590550" y="3743681"/>
            <a:ext cx="2959280" cy="215444"/>
          </a:xfrm>
          <a:prstGeom prst="rect">
            <a:avLst/>
          </a:prstGeom>
          <a:noFill/>
        </p:spPr>
        <p:txBody>
          <a:bodyPr wrap="square" lIns="0" tIns="0" rIns="0" bIns="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sz="1400" b="0" i="0" u="none" strike="noStrike" kern="1200" cap="none" spc="0" normalizeH="0" baseline="0" noProof="0" dirty="0">
                <a:ln>
                  <a:noFill/>
                </a:ln>
                <a:solidFill>
                  <a:srgbClr val="1E40AF"/>
                </a:solidFill>
                <a:effectLst/>
                <a:uLnTx/>
                <a:uFillTx/>
                <a:latin typeface="Inter SemiBold"/>
                <a:ea typeface="+mn-ea"/>
                <a:cs typeface="+mn-cs"/>
              </a:rPr>
              <a:t>Part de </a:t>
            </a:r>
            <a:r>
              <a:rPr kumimoji="0" sz="1400" b="0" i="0" u="none" strike="noStrike" kern="1200" cap="none" spc="0" normalizeH="0" baseline="0" noProof="0" dirty="0" err="1">
                <a:ln>
                  <a:noFill/>
                </a:ln>
                <a:solidFill>
                  <a:srgbClr val="1E40AF"/>
                </a:solidFill>
                <a:effectLst/>
                <a:uLnTx/>
                <a:uFillTx/>
                <a:latin typeface="Inter SemiBold"/>
                <a:ea typeface="+mn-ea"/>
                <a:cs typeface="+mn-cs"/>
              </a:rPr>
              <a:t>marché</a:t>
            </a:r>
            <a:r>
              <a:rPr kumimoji="0" sz="1400" b="0" i="0" u="none" strike="noStrike" kern="1200" cap="none" spc="0" normalizeH="0" baseline="0" noProof="0" dirty="0">
                <a:ln>
                  <a:noFill/>
                </a:ln>
                <a:solidFill>
                  <a:srgbClr val="1E40AF"/>
                </a:solidFill>
                <a:effectLst/>
                <a:uLnTx/>
                <a:uFillTx/>
                <a:latin typeface="Inter SemiBold"/>
                <a:ea typeface="+mn-ea"/>
                <a:cs typeface="+mn-cs"/>
              </a:rPr>
              <a:t> </a:t>
            </a:r>
            <a:r>
              <a:rPr kumimoji="0" sz="1400" b="0" i="0" u="none" strike="noStrike" kern="1200" cap="none" spc="0" normalizeH="0" baseline="0" noProof="0" dirty="0" err="1">
                <a:ln>
                  <a:noFill/>
                </a:ln>
                <a:solidFill>
                  <a:srgbClr val="1E40AF"/>
                </a:solidFill>
                <a:effectLst/>
                <a:uLnTx/>
                <a:uFillTx/>
                <a:latin typeface="Inter SemiBold"/>
                <a:ea typeface="+mn-ea"/>
                <a:cs typeface="+mn-cs"/>
              </a:rPr>
              <a:t>mondiale</a:t>
            </a:r>
            <a:r>
              <a:rPr kumimoji="0" sz="1400" b="0" i="0" u="none" strike="noStrike" kern="1200" cap="none" spc="0" normalizeH="0" baseline="0" noProof="0" dirty="0">
                <a:ln>
                  <a:noFill/>
                </a:ln>
                <a:solidFill>
                  <a:srgbClr val="1E40AF"/>
                </a:solidFill>
                <a:effectLst/>
                <a:uLnTx/>
                <a:uFillTx/>
                <a:latin typeface="Inter SemiBold"/>
                <a:ea typeface="+mn-ea"/>
                <a:cs typeface="+mn-cs"/>
              </a:rPr>
              <a:t> des </a:t>
            </a:r>
            <a:r>
              <a:rPr kumimoji="0" sz="1400" b="0" i="0" u="none" strike="noStrike" kern="1200" cap="none" spc="0" normalizeH="0" baseline="0" noProof="0" dirty="0" err="1">
                <a:ln>
                  <a:noFill/>
                </a:ln>
                <a:solidFill>
                  <a:srgbClr val="1E40AF"/>
                </a:solidFill>
                <a:effectLst/>
                <a:uLnTx/>
                <a:uFillTx/>
                <a:latin typeface="Inter SemiBold"/>
                <a:ea typeface="+mn-ea"/>
                <a:cs typeface="+mn-cs"/>
              </a:rPr>
              <a:t>puces</a:t>
            </a:r>
            <a:r>
              <a:rPr kumimoji="0" sz="1400" b="0" i="0" u="none" strike="noStrike" kern="1200" cap="none" spc="0" normalizeH="0" baseline="0" noProof="0" dirty="0">
                <a:ln>
                  <a:noFill/>
                </a:ln>
                <a:solidFill>
                  <a:srgbClr val="1E40AF"/>
                </a:solidFill>
                <a:effectLst/>
                <a:uLnTx/>
                <a:uFillTx/>
                <a:latin typeface="Inter SemiBold"/>
                <a:ea typeface="+mn-ea"/>
                <a:cs typeface="+mn-cs"/>
              </a:rPr>
              <a:t> IA</a:t>
            </a:r>
          </a:p>
        </p:txBody>
      </p:sp>
      <p:sp>
        <p:nvSpPr>
          <p:cNvPr id="10" name="TextBox 9"/>
          <p:cNvSpPr txBox="1"/>
          <p:nvPr/>
        </p:nvSpPr>
        <p:spPr>
          <a:xfrm>
            <a:off x="3971925" y="2377975"/>
            <a:ext cx="8061007" cy="28575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Le Pari Visionnaire de Jensen Huang (2006)</a:t>
            </a:r>
          </a:p>
        </p:txBody>
      </p:sp>
      <p:sp>
        <p:nvSpPr>
          <p:cNvPr id="11" name="TextBox 10"/>
          <p:cNvSpPr txBox="1"/>
          <p:nvPr/>
        </p:nvSpPr>
        <p:spPr>
          <a:xfrm>
            <a:off x="3971925" y="2739925"/>
            <a:ext cx="7677150" cy="428900"/>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400" b="0" i="0" u="none" strike="noStrike" kern="1200" cap="none" spc="0" normalizeH="0" baseline="0" noProof="0" dirty="0">
                <a:ln>
                  <a:noFill/>
                </a:ln>
                <a:solidFill>
                  <a:srgbClr val="475569"/>
                </a:solidFill>
                <a:effectLst/>
                <a:uLnTx/>
                <a:uFillTx/>
                <a:latin typeface="Inter"/>
                <a:ea typeface="+mn-ea"/>
                <a:cs typeface="+mn-cs"/>
              </a:rPr>
              <a:t>En 2006, Nvidia </a:t>
            </a:r>
            <a:r>
              <a:rPr kumimoji="0" sz="1400" b="0" i="0" u="none" strike="noStrike" kern="1200" cap="none" spc="0" normalizeH="0" baseline="0" noProof="0" dirty="0" err="1">
                <a:ln>
                  <a:noFill/>
                </a:ln>
                <a:solidFill>
                  <a:srgbClr val="475569"/>
                </a:solidFill>
                <a:effectLst/>
                <a:uLnTx/>
                <a:uFillTx/>
                <a:latin typeface="Inter"/>
                <a:ea typeface="+mn-ea"/>
                <a:cs typeface="+mn-cs"/>
              </a:rPr>
              <a:t>investit</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massivement</a:t>
            </a:r>
            <a:r>
              <a:rPr kumimoji="0" sz="1400" b="0" i="0" u="none" strike="noStrike" kern="1200" cap="none" spc="0" normalizeH="0" baseline="0" noProof="0" dirty="0">
                <a:ln>
                  <a:noFill/>
                </a:ln>
                <a:solidFill>
                  <a:srgbClr val="475569"/>
                </a:solidFill>
                <a:effectLst/>
                <a:uLnTx/>
                <a:uFillTx/>
                <a:latin typeface="Inter"/>
                <a:ea typeface="+mn-ea"/>
                <a:cs typeface="+mn-cs"/>
              </a:rPr>
              <a:t> (~10 </a:t>
            </a:r>
            <a:r>
              <a:rPr kumimoji="0" sz="1400" b="0" i="0" u="none" strike="noStrike" kern="1200" cap="none" spc="0" normalizeH="0" baseline="0" noProof="0" dirty="0" err="1">
                <a:ln>
                  <a:noFill/>
                </a:ln>
                <a:solidFill>
                  <a:srgbClr val="475569"/>
                </a:solidFill>
                <a:effectLst/>
                <a:uLnTx/>
                <a:uFillTx/>
                <a:latin typeface="Inter"/>
                <a:ea typeface="+mn-ea"/>
                <a:cs typeface="+mn-cs"/>
              </a:rPr>
              <a:t>Mds</a:t>
            </a:r>
            <a:r>
              <a:rPr kumimoji="0" sz="1400" b="0" i="0" u="none" strike="noStrike" kern="1200" cap="none" spc="0" normalizeH="0" baseline="0" noProof="0" dirty="0">
                <a:ln>
                  <a:noFill/>
                </a:ln>
                <a:solidFill>
                  <a:srgbClr val="475569"/>
                </a:solidFill>
                <a:effectLst/>
                <a:uLnTx/>
                <a:uFillTx/>
                <a:latin typeface="Inter"/>
                <a:ea typeface="+mn-ea"/>
                <a:cs typeface="+mn-cs"/>
              </a:rPr>
              <a:t>$) pour </a:t>
            </a:r>
            <a:r>
              <a:rPr kumimoji="0" sz="1400" b="0" i="0" u="none" strike="noStrike" kern="1200" cap="none" spc="0" normalizeH="0" baseline="0" noProof="0" dirty="0" err="1">
                <a:ln>
                  <a:noFill/>
                </a:ln>
                <a:solidFill>
                  <a:srgbClr val="475569"/>
                </a:solidFill>
                <a:effectLst/>
                <a:uLnTx/>
                <a:uFillTx/>
                <a:latin typeface="Inter"/>
                <a:ea typeface="+mn-ea"/>
                <a:cs typeface="+mn-cs"/>
              </a:rPr>
              <a:t>intégrer</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l'architecture</a:t>
            </a:r>
            <a:r>
              <a:rPr kumimoji="0" sz="1400" b="0" i="0" u="none" strike="noStrike" kern="1200" cap="none" spc="0" normalizeH="0" baseline="0" noProof="0" dirty="0">
                <a:ln>
                  <a:noFill/>
                </a:ln>
                <a:solidFill>
                  <a:srgbClr val="475569"/>
                </a:solidFill>
                <a:effectLst/>
                <a:uLnTx/>
                <a:uFillTx/>
                <a:latin typeface="Inter"/>
                <a:ea typeface="+mn-ea"/>
                <a:cs typeface="+mn-cs"/>
              </a:rPr>
              <a:t> de </a:t>
            </a:r>
            <a:r>
              <a:rPr kumimoji="0" sz="1400" b="0" i="0" u="none" strike="noStrike" kern="1200" cap="none" spc="0" normalizeH="0" baseline="0" noProof="0" dirty="0" err="1">
                <a:ln>
                  <a:noFill/>
                </a:ln>
                <a:solidFill>
                  <a:srgbClr val="475569"/>
                </a:solidFill>
                <a:effectLst/>
                <a:uLnTx/>
                <a:uFillTx/>
                <a:latin typeface="Inter"/>
                <a:ea typeface="+mn-ea"/>
                <a:cs typeface="+mn-cs"/>
              </a:rPr>
              <a:t>calcul</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générique</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1" i="0" u="none" strike="noStrike" kern="1200" cap="none" spc="0" normalizeH="0" baseline="0" noProof="0" dirty="0">
                <a:ln>
                  <a:noFill/>
                </a:ln>
                <a:solidFill>
                  <a:srgbClr val="475569"/>
                </a:solidFill>
                <a:effectLst/>
                <a:uLnTx/>
                <a:uFillTx/>
                <a:latin typeface="Inter"/>
                <a:ea typeface="+mn-ea"/>
                <a:cs typeface="+mn-cs"/>
              </a:rPr>
              <a:t>CUDA</a:t>
            </a:r>
            <a:r>
              <a:rPr kumimoji="0" sz="1400" b="0" i="0" u="none" strike="noStrike" kern="1200" cap="none" spc="0" normalizeH="0" baseline="0" noProof="0" dirty="0">
                <a:ln>
                  <a:noFill/>
                </a:ln>
                <a:solidFill>
                  <a:srgbClr val="475569"/>
                </a:solidFill>
                <a:effectLst/>
                <a:uLnTx/>
                <a:uFillTx/>
                <a:latin typeface="Inter"/>
                <a:ea typeface="+mn-ea"/>
                <a:cs typeface="+mn-cs"/>
              </a:rPr>
              <a:t> dans </a:t>
            </a:r>
            <a:r>
              <a:rPr kumimoji="0" sz="1400" b="0" i="0" u="none" strike="noStrike" kern="1200" cap="none" spc="0" normalizeH="0" baseline="0" noProof="0" dirty="0" err="1">
                <a:ln>
                  <a:noFill/>
                </a:ln>
                <a:solidFill>
                  <a:srgbClr val="475569"/>
                </a:solidFill>
                <a:effectLst/>
                <a:uLnTx/>
                <a:uFillTx/>
                <a:latin typeface="Inter"/>
                <a:ea typeface="+mn-ea"/>
                <a:cs typeface="+mn-cs"/>
              </a:rPr>
              <a:t>toutes</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ses</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puces</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graphiques</a:t>
            </a:r>
            <a:r>
              <a:rPr kumimoji="0" sz="1400" b="0" i="0" u="none" strike="noStrike" kern="1200" cap="none" spc="0" normalizeH="0" baseline="0" noProof="0" dirty="0">
                <a:ln>
                  <a:noFill/>
                </a:ln>
                <a:solidFill>
                  <a:srgbClr val="475569"/>
                </a:solidFill>
                <a:effectLst/>
                <a:uLnTx/>
                <a:uFillTx/>
                <a:latin typeface="Inter"/>
                <a:ea typeface="+mn-ea"/>
                <a:cs typeface="+mn-cs"/>
              </a:rPr>
              <a:t>, malgré les sanctions </a:t>
            </a:r>
            <a:r>
              <a:rPr kumimoji="0" sz="1400" b="0" i="0" u="none" strike="noStrike" kern="1200" cap="none" spc="0" normalizeH="0" baseline="0" noProof="0" dirty="0" err="1">
                <a:ln>
                  <a:noFill/>
                </a:ln>
                <a:solidFill>
                  <a:srgbClr val="475569"/>
                </a:solidFill>
                <a:effectLst/>
                <a:uLnTx/>
                <a:uFillTx/>
                <a:latin typeface="Inter"/>
                <a:ea typeface="+mn-ea"/>
                <a:cs typeface="+mn-cs"/>
              </a:rPr>
              <a:t>initiales</a:t>
            </a:r>
            <a:r>
              <a:rPr kumimoji="0" sz="1400" b="0" i="0" u="none" strike="noStrike" kern="1200" cap="none" spc="0" normalizeH="0" baseline="0" noProof="0" dirty="0">
                <a:ln>
                  <a:noFill/>
                </a:ln>
                <a:solidFill>
                  <a:srgbClr val="475569"/>
                </a:solidFill>
                <a:effectLst/>
                <a:uLnTx/>
                <a:uFillTx/>
                <a:latin typeface="Inter"/>
                <a:ea typeface="+mn-ea"/>
                <a:cs typeface="+mn-cs"/>
              </a:rPr>
              <a:t> de Wall Street.</a:t>
            </a:r>
          </a:p>
        </p:txBody>
      </p:sp>
      <p:sp>
        <p:nvSpPr>
          <p:cNvPr id="12" name="TextBox 11"/>
          <p:cNvSpPr txBox="1"/>
          <p:nvPr/>
        </p:nvSpPr>
        <p:spPr>
          <a:xfrm>
            <a:off x="4238625" y="3535263"/>
            <a:ext cx="7530941" cy="28575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L'Avantage Concurrentiel (Moat)</a:t>
            </a:r>
          </a:p>
        </p:txBody>
      </p:sp>
      <p:sp>
        <p:nvSpPr>
          <p:cNvPr id="13" name="TextBox 12"/>
          <p:cNvSpPr txBox="1"/>
          <p:nvPr/>
        </p:nvSpPr>
        <p:spPr>
          <a:xfrm>
            <a:off x="4238625" y="3897213"/>
            <a:ext cx="7172325" cy="428900"/>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400" b="0" i="0" u="none" strike="noStrike" kern="1200" cap="none" spc="0" normalizeH="0" baseline="0" noProof="0" dirty="0">
                <a:ln>
                  <a:noFill/>
                </a:ln>
                <a:solidFill>
                  <a:srgbClr val="475569"/>
                </a:solidFill>
                <a:effectLst/>
                <a:uLnTx/>
                <a:uFillTx/>
                <a:latin typeface="Inter"/>
                <a:ea typeface="+mn-ea"/>
                <a:cs typeface="+mn-cs"/>
              </a:rPr>
              <a:t>En 2012, </a:t>
            </a:r>
            <a:r>
              <a:rPr kumimoji="0" sz="1400" b="0" i="0" u="none" strike="noStrike" kern="1200" cap="none" spc="0" normalizeH="0" baseline="0" noProof="0" dirty="0" err="1">
                <a:ln>
                  <a:noFill/>
                </a:ln>
                <a:solidFill>
                  <a:srgbClr val="475569"/>
                </a:solidFill>
                <a:effectLst/>
                <a:uLnTx/>
                <a:uFillTx/>
                <a:latin typeface="Inter"/>
                <a:ea typeface="+mn-ea"/>
                <a:cs typeface="+mn-cs"/>
              </a:rPr>
              <a:t>lorsque</a:t>
            </a:r>
            <a:r>
              <a:rPr kumimoji="0" sz="1400" b="0" i="0" u="none" strike="noStrike" kern="1200" cap="none" spc="0" normalizeH="0" baseline="0" noProof="0" dirty="0">
                <a:ln>
                  <a:noFill/>
                </a:ln>
                <a:solidFill>
                  <a:srgbClr val="475569"/>
                </a:solidFill>
                <a:effectLst/>
                <a:uLnTx/>
                <a:uFillTx/>
                <a:latin typeface="Inter"/>
                <a:ea typeface="+mn-ea"/>
                <a:cs typeface="+mn-cs"/>
              </a:rPr>
              <a:t> le Deep Learning </a:t>
            </a:r>
            <a:r>
              <a:rPr kumimoji="0" sz="1400" b="0" i="0" u="none" strike="noStrike" kern="1200" cap="none" spc="0" normalizeH="0" baseline="0" noProof="0" dirty="0" err="1">
                <a:ln>
                  <a:noFill/>
                </a:ln>
                <a:solidFill>
                  <a:srgbClr val="475569"/>
                </a:solidFill>
                <a:effectLst/>
                <a:uLnTx/>
                <a:uFillTx/>
                <a:latin typeface="Inter"/>
                <a:ea typeface="+mn-ea"/>
                <a:cs typeface="+mn-cs"/>
              </a:rPr>
              <a:t>décolle</a:t>
            </a:r>
            <a:r>
              <a:rPr kumimoji="0" sz="1400" b="0" i="0" u="none" strike="noStrike" kern="1200" cap="none" spc="0" normalizeH="0" baseline="0" noProof="0" dirty="0">
                <a:ln>
                  <a:noFill/>
                </a:ln>
                <a:solidFill>
                  <a:srgbClr val="475569"/>
                </a:solidFill>
                <a:effectLst/>
                <a:uLnTx/>
                <a:uFillTx/>
                <a:latin typeface="Inter"/>
                <a:ea typeface="+mn-ea"/>
                <a:cs typeface="+mn-cs"/>
              </a:rPr>
              <a:t>, Nvidia est la </a:t>
            </a:r>
            <a:r>
              <a:rPr kumimoji="0" sz="1400" b="0" i="0" u="none" strike="noStrike" kern="1200" cap="none" spc="0" normalizeH="0" baseline="0" noProof="0" dirty="0" err="1">
                <a:ln>
                  <a:noFill/>
                </a:ln>
                <a:solidFill>
                  <a:srgbClr val="475569"/>
                </a:solidFill>
                <a:effectLst/>
                <a:uLnTx/>
                <a:uFillTx/>
                <a:latin typeface="Inter"/>
                <a:ea typeface="+mn-ea"/>
                <a:cs typeface="+mn-cs"/>
              </a:rPr>
              <a:t>seule</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entreprise</a:t>
            </a:r>
            <a:r>
              <a:rPr kumimoji="0" sz="1400" b="0" i="0" u="none" strike="noStrike" kern="1200" cap="none" spc="0" normalizeH="0" baseline="0" noProof="0" dirty="0">
                <a:ln>
                  <a:noFill/>
                </a:ln>
                <a:solidFill>
                  <a:srgbClr val="475569"/>
                </a:solidFill>
                <a:effectLst/>
                <a:uLnTx/>
                <a:uFillTx/>
                <a:latin typeface="Inter"/>
                <a:ea typeface="+mn-ea"/>
                <a:cs typeface="+mn-cs"/>
              </a:rPr>
              <a:t> au monde à </a:t>
            </a:r>
            <a:r>
              <a:rPr kumimoji="0" sz="1400" b="0" i="0" u="none" strike="noStrike" kern="1200" cap="none" spc="0" normalizeH="0" baseline="0" noProof="0" dirty="0" err="1">
                <a:ln>
                  <a:noFill/>
                </a:ln>
                <a:solidFill>
                  <a:srgbClr val="475569"/>
                </a:solidFill>
                <a:effectLst/>
                <a:uLnTx/>
                <a:uFillTx/>
                <a:latin typeface="Inter"/>
                <a:ea typeface="+mn-ea"/>
                <a:cs typeface="+mn-cs"/>
              </a:rPr>
              <a:t>offrir</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l'écosystème</a:t>
            </a:r>
            <a:r>
              <a:rPr kumimoji="0" sz="1400" b="0" i="0" u="none" strike="noStrike" kern="1200" cap="none" spc="0" normalizeH="0" baseline="0" noProof="0" dirty="0">
                <a:ln>
                  <a:noFill/>
                </a:ln>
                <a:solidFill>
                  <a:srgbClr val="475569"/>
                </a:solidFill>
                <a:effectLst/>
                <a:uLnTx/>
                <a:uFillTx/>
                <a:latin typeface="Inter"/>
                <a:ea typeface="+mn-ea"/>
                <a:cs typeface="+mn-cs"/>
              </a:rPr>
              <a:t> matériel et </a:t>
            </a:r>
            <a:r>
              <a:rPr kumimoji="0" sz="1400" b="0" i="0" u="none" strike="noStrike" kern="1200" cap="none" spc="0" normalizeH="0" baseline="0" noProof="0" dirty="0" err="1">
                <a:ln>
                  <a:noFill/>
                </a:ln>
                <a:solidFill>
                  <a:srgbClr val="475569"/>
                </a:solidFill>
                <a:effectLst/>
                <a:uLnTx/>
                <a:uFillTx/>
                <a:latin typeface="Inter"/>
                <a:ea typeface="+mn-ea"/>
                <a:cs typeface="+mn-cs"/>
              </a:rPr>
              <a:t>logiciel</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complet</a:t>
            </a:r>
            <a:r>
              <a:rPr kumimoji="0" sz="1400" b="0" i="0" u="none" strike="noStrike" kern="1200" cap="none" spc="0" normalizeH="0" baseline="0" noProof="0" dirty="0">
                <a:ln>
                  <a:noFill/>
                </a:ln>
                <a:solidFill>
                  <a:srgbClr val="475569"/>
                </a:solidFill>
                <a:effectLst/>
                <a:uLnTx/>
                <a:uFillTx/>
                <a:latin typeface="Inter"/>
                <a:ea typeface="+mn-ea"/>
                <a:cs typeface="+mn-cs"/>
              </a:rPr>
              <a:t> pour </a:t>
            </a:r>
            <a:r>
              <a:rPr kumimoji="0" sz="1400" b="0" i="0" u="none" strike="noStrike" kern="1200" cap="none" spc="0" normalizeH="0" baseline="0" noProof="0" dirty="0" err="1">
                <a:ln>
                  <a:noFill/>
                </a:ln>
                <a:solidFill>
                  <a:srgbClr val="475569"/>
                </a:solidFill>
                <a:effectLst/>
                <a:uLnTx/>
                <a:uFillTx/>
                <a:latin typeface="Inter"/>
                <a:ea typeface="+mn-ea"/>
                <a:cs typeface="+mn-cs"/>
              </a:rPr>
              <a:t>entraîner</a:t>
            </a:r>
            <a:r>
              <a:rPr kumimoji="0" sz="1400" b="0" i="0" u="none" strike="noStrike" kern="1200" cap="none" spc="0" normalizeH="0" baseline="0" noProof="0" dirty="0">
                <a:ln>
                  <a:noFill/>
                </a:ln>
                <a:solidFill>
                  <a:srgbClr val="475569"/>
                </a:solidFill>
                <a:effectLst/>
                <a:uLnTx/>
                <a:uFillTx/>
                <a:latin typeface="Inter"/>
                <a:ea typeface="+mn-ea"/>
                <a:cs typeface="+mn-cs"/>
              </a:rPr>
              <a:t> les </a:t>
            </a:r>
            <a:r>
              <a:rPr kumimoji="0" sz="1400" b="0" i="0" u="none" strike="noStrike" kern="1200" cap="none" spc="0" normalizeH="0" baseline="0" noProof="0" dirty="0" err="1">
                <a:ln>
                  <a:noFill/>
                </a:ln>
                <a:solidFill>
                  <a:srgbClr val="475569"/>
                </a:solidFill>
                <a:effectLst/>
                <a:uLnTx/>
                <a:uFillTx/>
                <a:latin typeface="Inter"/>
                <a:ea typeface="+mn-ea"/>
                <a:cs typeface="+mn-cs"/>
              </a:rPr>
              <a:t>modèles</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profonds</a:t>
            </a:r>
            <a:r>
              <a:rPr kumimoji="0" sz="1400" b="0" i="0" u="none" strike="noStrike" kern="1200" cap="none" spc="0" normalizeH="0" baseline="0" noProof="0" dirty="0">
                <a:ln>
                  <a:noFill/>
                </a:ln>
                <a:solidFill>
                  <a:srgbClr val="475569"/>
                </a:solidFill>
                <a:effectLst/>
                <a:uLnTx/>
                <a:uFillTx/>
                <a:latin typeface="Inter"/>
                <a:ea typeface="+mn-ea"/>
                <a:cs typeface="+mn-cs"/>
              </a:rPr>
              <a:t>.</a:t>
            </a:r>
          </a:p>
        </p:txBody>
      </p:sp>
      <p:sp>
        <p:nvSpPr>
          <p:cNvPr id="14" name="TextBox 13"/>
          <p:cNvSpPr txBox="1"/>
          <p:nvPr/>
        </p:nvSpPr>
        <p:spPr>
          <a:xfrm>
            <a:off x="542925" y="826293"/>
            <a:ext cx="11649075" cy="400050"/>
          </a:xfrm>
          <a:prstGeom prst="rect">
            <a:avLst/>
          </a:prstGeom>
          <a:noFill/>
        </p:spPr>
        <p:txBody>
          <a:bodyPr wrap="square" lIns="0" tIns="0" rIns="0" bIns="0" anchor="ctr">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sz="2400" b="1" i="0" u="none" strike="noStrike" kern="1200" cap="none" spc="0" normalizeH="0" baseline="0" noProof="0" dirty="0" err="1">
                <a:ln>
                  <a:noFill/>
                </a:ln>
                <a:solidFill>
                  <a:srgbClr val="0F172A"/>
                </a:solidFill>
                <a:effectLst/>
                <a:uLnTx/>
                <a:uFillTx/>
                <a:latin typeface="Poppins"/>
                <a:ea typeface="+mn-ea"/>
                <a:cs typeface="+mn-cs"/>
              </a:rPr>
              <a:t>L'Écosystème</a:t>
            </a:r>
            <a:r>
              <a:rPr kumimoji="0" sz="2400" b="1" i="0" u="none" strike="noStrike" kern="1200" cap="none" spc="0" normalizeH="0" baseline="0" noProof="0" dirty="0">
                <a:ln>
                  <a:noFill/>
                </a:ln>
                <a:solidFill>
                  <a:srgbClr val="0F172A"/>
                </a:solidFill>
                <a:effectLst/>
                <a:uLnTx/>
                <a:uFillTx/>
                <a:latin typeface="Poppins"/>
                <a:ea typeface="+mn-ea"/>
                <a:cs typeface="+mn-cs"/>
              </a:rPr>
              <a:t> Compute &amp; Le Cas Stratégique Nvidia</a:t>
            </a:r>
          </a:p>
        </p:txBody>
      </p:sp>
      <p:pic>
        <p:nvPicPr>
          <p:cNvPr id="23" name="Picture 15" descr="image.png">
            <a:extLst>
              <a:ext uri="{FF2B5EF4-FFF2-40B4-BE49-F238E27FC236}">
                <a16:creationId xmlns:a16="http://schemas.microsoft.com/office/drawing/2014/main" id="{12868A83-F39F-B053-E9CD-062021977EA4}"/>
              </a:ext>
            </a:extLst>
          </p:cNvPr>
          <p:cNvPicPr>
            <a:picLocks noChangeAspect="1"/>
          </p:cNvPicPr>
          <p:nvPr/>
        </p:nvPicPr>
        <p:blipFill>
          <a:blip r:embed="rId5"/>
          <a:stretch>
            <a:fillRect/>
          </a:stretch>
        </p:blipFill>
        <p:spPr>
          <a:xfrm>
            <a:off x="542925" y="1328115"/>
            <a:ext cx="7884000" cy="36927"/>
          </a:xfrm>
          <a:prstGeom prst="rect">
            <a:avLst/>
          </a:prstGeom>
        </p:spPr>
      </p:pic>
      <p:sp>
        <p:nvSpPr>
          <p:cNvPr id="25" name="Espace réservé du numéro de diapositive 1">
            <a:extLst>
              <a:ext uri="{FF2B5EF4-FFF2-40B4-BE49-F238E27FC236}">
                <a16:creationId xmlns:a16="http://schemas.microsoft.com/office/drawing/2014/main" id="{20DFF074-9D57-6524-5CD3-6F42866CD047}"/>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17</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27" name="object 8">
            <a:extLst>
              <a:ext uri="{FF2B5EF4-FFF2-40B4-BE49-F238E27FC236}">
                <a16:creationId xmlns:a16="http://schemas.microsoft.com/office/drawing/2014/main" id="{574500CD-6E0D-6AD5-B21D-9FF660C5921C}"/>
              </a:ext>
            </a:extLst>
          </p:cNvPr>
          <p:cNvPicPr/>
          <p:nvPr/>
        </p:nvPicPr>
        <p:blipFill>
          <a:blip r:embed="rId6" cstate="print"/>
          <a:stretch>
            <a:fillRect/>
          </a:stretch>
        </p:blipFill>
        <p:spPr>
          <a:xfrm>
            <a:off x="10316224" y="231902"/>
            <a:ext cx="1453342" cy="14083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6FBE29FC-DA88-9571-5771-3EC919AE5AD4}"/>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 name="object 3">
            <a:extLst>
              <a:ext uri="{FF2B5EF4-FFF2-40B4-BE49-F238E27FC236}">
                <a16:creationId xmlns:a16="http://schemas.microsoft.com/office/drawing/2014/main" id="{921BB984-6356-0D14-5AFD-80F2BA57028D}"/>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2" name="Picture 1" descr="image.png"/>
          <p:cNvPicPr>
            <a:picLocks noChangeAspect="1"/>
          </p:cNvPicPr>
          <p:nvPr/>
        </p:nvPicPr>
        <p:blipFill>
          <a:blip r:embed="rId2"/>
          <a:stretch>
            <a:fillRect/>
          </a:stretch>
        </p:blipFill>
        <p:spPr>
          <a:xfrm>
            <a:off x="571500" y="1831925"/>
            <a:ext cx="3492549" cy="4165699"/>
          </a:xfrm>
          <a:prstGeom prst="rect">
            <a:avLst/>
          </a:prstGeom>
        </p:spPr>
      </p:pic>
      <p:pic>
        <p:nvPicPr>
          <p:cNvPr id="3" name="Picture 2" descr="image.png"/>
          <p:cNvPicPr>
            <a:picLocks noChangeAspect="1"/>
          </p:cNvPicPr>
          <p:nvPr/>
        </p:nvPicPr>
        <p:blipFill>
          <a:blip r:embed="rId3"/>
          <a:stretch>
            <a:fillRect/>
          </a:stretch>
        </p:blipFill>
        <p:spPr>
          <a:xfrm>
            <a:off x="4349799" y="1831925"/>
            <a:ext cx="3492549" cy="4165699"/>
          </a:xfrm>
          <a:prstGeom prst="rect">
            <a:avLst/>
          </a:prstGeom>
        </p:spPr>
      </p:pic>
      <p:pic>
        <p:nvPicPr>
          <p:cNvPr id="4" name="Picture 3" descr="image.png"/>
          <p:cNvPicPr>
            <a:picLocks noChangeAspect="1"/>
          </p:cNvPicPr>
          <p:nvPr/>
        </p:nvPicPr>
        <p:blipFill>
          <a:blip r:embed="rId4"/>
          <a:stretch>
            <a:fillRect/>
          </a:stretch>
        </p:blipFill>
        <p:spPr>
          <a:xfrm>
            <a:off x="8128099" y="1831925"/>
            <a:ext cx="3492549" cy="4165699"/>
          </a:xfrm>
          <a:prstGeom prst="rect">
            <a:avLst/>
          </a:prstGeom>
        </p:spPr>
      </p:pic>
      <p:sp>
        <p:nvSpPr>
          <p:cNvPr id="5" name="TextBox 4"/>
          <p:cNvSpPr txBox="1"/>
          <p:nvPr/>
        </p:nvSpPr>
        <p:spPr>
          <a:xfrm>
            <a:off x="571500" y="761404"/>
            <a:ext cx="11601450" cy="495300"/>
          </a:xfrm>
          <a:prstGeom prst="rect">
            <a:avLst/>
          </a:prstGeom>
          <a:noFill/>
        </p:spPr>
        <p:txBody>
          <a:bodyPr wrap="square" lIns="0" tIns="0" rIns="0" bIns="0" anchor="t">
            <a:spAutoFit/>
          </a:bodyPr>
          <a:lstStyle/>
          <a:p>
            <a:pPr algn="l"/>
            <a:r>
              <a:rPr sz="3000" b="1" i="0" u="none" dirty="0" err="1">
                <a:solidFill>
                  <a:srgbClr val="0F172A"/>
                </a:solidFill>
                <a:latin typeface="Montserrat"/>
              </a:rPr>
              <a:t>L'impasse</a:t>
            </a:r>
            <a:r>
              <a:rPr sz="3000" b="1" i="0" u="none" dirty="0">
                <a:solidFill>
                  <a:srgbClr val="0F172A"/>
                </a:solidFill>
                <a:latin typeface="Montserrat"/>
              </a:rPr>
              <a:t> des Systèmes Experts</a:t>
            </a:r>
          </a:p>
        </p:txBody>
      </p:sp>
      <p:sp>
        <p:nvSpPr>
          <p:cNvPr id="8" name="TextBox 7"/>
          <p:cNvSpPr txBox="1"/>
          <p:nvPr/>
        </p:nvSpPr>
        <p:spPr>
          <a:xfrm>
            <a:off x="825549" y="2937510"/>
            <a:ext cx="3606848" cy="323165"/>
          </a:xfrm>
          <a:prstGeom prst="rect">
            <a:avLst/>
          </a:prstGeom>
          <a:noFill/>
        </p:spPr>
        <p:txBody>
          <a:bodyPr wrap="square" lIns="0" tIns="0" rIns="0" bIns="0" anchor="t">
            <a:spAutoFit/>
          </a:bodyPr>
          <a:lstStyle/>
          <a:p>
            <a:pPr algn="l"/>
            <a:r>
              <a:rPr sz="2100" b="0" i="0" u="none" dirty="0">
                <a:solidFill>
                  <a:srgbClr val="1E3A8A"/>
                </a:solidFill>
                <a:latin typeface="Montserrat SemiBold"/>
              </a:rPr>
              <a:t>Approche </a:t>
            </a:r>
            <a:r>
              <a:rPr sz="2100" b="0" i="0" u="none" dirty="0" err="1">
                <a:solidFill>
                  <a:srgbClr val="1E3A8A"/>
                </a:solidFill>
                <a:latin typeface="Montserrat SemiBold"/>
              </a:rPr>
              <a:t>Symbolique</a:t>
            </a:r>
            <a:endParaRPr sz="2100" b="0" i="0" u="none" dirty="0">
              <a:solidFill>
                <a:srgbClr val="1E3A8A"/>
              </a:solidFill>
              <a:latin typeface="Montserrat SemiBold"/>
            </a:endParaRPr>
          </a:p>
        </p:txBody>
      </p:sp>
      <p:sp>
        <p:nvSpPr>
          <p:cNvPr id="9" name="TextBox 8"/>
          <p:cNvSpPr txBox="1"/>
          <p:nvPr/>
        </p:nvSpPr>
        <p:spPr>
          <a:xfrm>
            <a:off x="866775" y="3727400"/>
            <a:ext cx="2901999" cy="1736824"/>
          </a:xfrm>
          <a:prstGeom prst="rect">
            <a:avLst/>
          </a:prstGeom>
          <a:noFill/>
        </p:spPr>
        <p:txBody>
          <a:bodyPr wrap="square" lIns="0" tIns="0" rIns="0" bIns="0" anchor="t">
            <a:spAutoFit/>
          </a:bodyPr>
          <a:lstStyle/>
          <a:p>
            <a:pPr algn="l">
              <a:lnSpc>
                <a:spcPts val="2279"/>
              </a:lnSpc>
            </a:pPr>
            <a:r>
              <a:rPr sz="1425" b="0" i="0" u="none">
                <a:solidFill>
                  <a:srgbClr val="334155"/>
                </a:solidFill>
                <a:latin typeface="Lato"/>
              </a:rPr>
              <a:t>Pendant les années 80, l'IA abandonne les "neurones" pour une logique stricte. Les Systèmes Experts reposent sur des milliers de règles </a:t>
            </a:r>
            <a:r>
              <a:rPr sz="1425" b="1" i="0" u="none">
                <a:solidFill>
                  <a:srgbClr val="334155"/>
                </a:solidFill>
                <a:latin typeface="Lato"/>
              </a:rPr>
              <a:t>"Si [condition] / Alors [action]"</a:t>
            </a:r>
            <a:r>
              <a:rPr sz="1425" b="0" i="0" u="none">
                <a:solidFill>
                  <a:srgbClr val="334155"/>
                </a:solidFill>
                <a:latin typeface="Lato"/>
              </a:rPr>
              <a:t> dictées par des humains.</a:t>
            </a:r>
          </a:p>
        </p:txBody>
      </p:sp>
      <p:sp>
        <p:nvSpPr>
          <p:cNvPr id="10" name="TextBox 9"/>
          <p:cNvSpPr txBox="1"/>
          <p:nvPr/>
        </p:nvSpPr>
        <p:spPr>
          <a:xfrm>
            <a:off x="4645074" y="2936825"/>
            <a:ext cx="3047099" cy="647700"/>
          </a:xfrm>
          <a:prstGeom prst="rect">
            <a:avLst/>
          </a:prstGeom>
          <a:noFill/>
        </p:spPr>
        <p:txBody>
          <a:bodyPr wrap="square" lIns="0" tIns="0" rIns="0" bIns="0" anchor="t">
            <a:spAutoFit/>
          </a:bodyPr>
          <a:lstStyle/>
          <a:p>
            <a:pPr algn="l"/>
            <a:r>
              <a:rPr sz="2100" b="0" i="0" u="none">
                <a:solidFill>
                  <a:srgbClr val="1E3A8A"/>
                </a:solidFill>
                <a:latin typeface="Montserrat SemiBold"/>
              </a:rPr>
              <a:t>Succès Commerciaux</a:t>
            </a:r>
          </a:p>
        </p:txBody>
      </p:sp>
      <p:sp>
        <p:nvSpPr>
          <p:cNvPr id="11" name="TextBox 10"/>
          <p:cNvSpPr txBox="1"/>
          <p:nvPr/>
        </p:nvSpPr>
        <p:spPr>
          <a:xfrm>
            <a:off x="4645074" y="3727400"/>
            <a:ext cx="2901999" cy="1447353"/>
          </a:xfrm>
          <a:prstGeom prst="rect">
            <a:avLst/>
          </a:prstGeom>
          <a:noFill/>
        </p:spPr>
        <p:txBody>
          <a:bodyPr wrap="square" lIns="0" tIns="0" rIns="0" bIns="0" anchor="t">
            <a:spAutoFit/>
          </a:bodyPr>
          <a:lstStyle/>
          <a:p>
            <a:pPr algn="l">
              <a:lnSpc>
                <a:spcPts val="2279"/>
              </a:lnSpc>
            </a:pPr>
            <a:r>
              <a:rPr sz="1425" b="0" i="0" u="none">
                <a:solidFill>
                  <a:srgbClr val="334155"/>
                </a:solidFill>
                <a:latin typeface="Lato"/>
              </a:rPr>
              <a:t>Cette technologie trouve des applications très rentables mais circonscrites : diagnostics médicaux pointus, configuration de serveurs informatiques, ou analyse chimique.</a:t>
            </a:r>
          </a:p>
        </p:txBody>
      </p:sp>
      <p:sp>
        <p:nvSpPr>
          <p:cNvPr id="12" name="TextBox 11"/>
          <p:cNvSpPr txBox="1"/>
          <p:nvPr/>
        </p:nvSpPr>
        <p:spPr>
          <a:xfrm>
            <a:off x="8309074" y="2925681"/>
            <a:ext cx="3483025" cy="323165"/>
          </a:xfrm>
          <a:prstGeom prst="rect">
            <a:avLst/>
          </a:prstGeom>
          <a:noFill/>
        </p:spPr>
        <p:txBody>
          <a:bodyPr wrap="square" lIns="0" tIns="0" rIns="0" bIns="0" anchor="t">
            <a:spAutoFit/>
          </a:bodyPr>
          <a:lstStyle/>
          <a:p>
            <a:pPr algn="l"/>
            <a:r>
              <a:rPr sz="2100" b="0" i="0" u="none" dirty="0">
                <a:solidFill>
                  <a:srgbClr val="1E3A8A"/>
                </a:solidFill>
                <a:latin typeface="Montserrat SemiBold"/>
              </a:rPr>
              <a:t>La </a:t>
            </a:r>
            <a:r>
              <a:rPr sz="2100" b="0" i="0" u="none" dirty="0" err="1">
                <a:solidFill>
                  <a:srgbClr val="1E3A8A"/>
                </a:solidFill>
                <a:latin typeface="Montserrat SemiBold"/>
              </a:rPr>
              <a:t>Fragilité</a:t>
            </a:r>
            <a:r>
              <a:rPr sz="2100" b="0" i="0" u="none" dirty="0">
                <a:solidFill>
                  <a:srgbClr val="1E3A8A"/>
                </a:solidFill>
                <a:latin typeface="Montserrat SemiBold"/>
              </a:rPr>
              <a:t> du </a:t>
            </a:r>
            <a:r>
              <a:rPr sz="2100" b="0" i="0" u="none" dirty="0" err="1">
                <a:solidFill>
                  <a:srgbClr val="1E3A8A"/>
                </a:solidFill>
                <a:latin typeface="Montserrat SemiBold"/>
              </a:rPr>
              <a:t>modèle</a:t>
            </a:r>
            <a:endParaRPr sz="2100" b="0" i="0" u="none" dirty="0">
              <a:solidFill>
                <a:srgbClr val="1E3A8A"/>
              </a:solidFill>
              <a:latin typeface="Montserrat SemiBold"/>
            </a:endParaRPr>
          </a:p>
        </p:txBody>
      </p:sp>
      <p:sp>
        <p:nvSpPr>
          <p:cNvPr id="13" name="TextBox 12"/>
          <p:cNvSpPr txBox="1"/>
          <p:nvPr/>
        </p:nvSpPr>
        <p:spPr>
          <a:xfrm>
            <a:off x="8423374" y="3727400"/>
            <a:ext cx="2901999" cy="1736824"/>
          </a:xfrm>
          <a:prstGeom prst="rect">
            <a:avLst/>
          </a:prstGeom>
          <a:noFill/>
        </p:spPr>
        <p:txBody>
          <a:bodyPr wrap="square" lIns="0" tIns="0" rIns="0" bIns="0" anchor="t">
            <a:spAutoFit/>
          </a:bodyPr>
          <a:lstStyle/>
          <a:p>
            <a:pPr algn="l">
              <a:lnSpc>
                <a:spcPts val="2279"/>
              </a:lnSpc>
            </a:pPr>
            <a:r>
              <a:rPr sz="1425" b="0" i="0" u="none">
                <a:solidFill>
                  <a:srgbClr val="334155"/>
                </a:solidFill>
                <a:latin typeface="Lato"/>
              </a:rPr>
              <a:t>Ces systèmes s'effondrent vite : </a:t>
            </a:r>
            <a:r>
              <a:rPr sz="1425" b="1" i="0" u="none">
                <a:solidFill>
                  <a:srgbClr val="334155"/>
                </a:solidFill>
                <a:latin typeface="Lato"/>
              </a:rPr>
              <a:t>incapables d'apprendre par eux-mêmes</a:t>
            </a:r>
            <a:r>
              <a:rPr sz="1425" b="0" i="0" u="none">
                <a:solidFill>
                  <a:srgbClr val="334155"/>
                </a:solidFill>
                <a:latin typeface="Lato"/>
              </a:rPr>
              <a:t>, de s'adapter, ou de gérer l'ambiguïté naturelle du monde réel. Le coût de maintenance devient prohibitif.</a:t>
            </a:r>
          </a:p>
        </p:txBody>
      </p:sp>
      <p:pic>
        <p:nvPicPr>
          <p:cNvPr id="14" name="Picture 13" descr="image.png"/>
          <p:cNvPicPr>
            <a:picLocks noChangeAspect="1"/>
          </p:cNvPicPr>
          <p:nvPr/>
        </p:nvPicPr>
        <p:blipFill>
          <a:blip r:embed="rId5">
            <a:duotone>
              <a:schemeClr val="accent1">
                <a:shade val="45000"/>
                <a:satMod val="135000"/>
              </a:schemeClr>
              <a:prstClr val="white"/>
            </a:duotone>
          </a:blip>
          <a:stretch>
            <a:fillRect/>
          </a:stretch>
        </p:blipFill>
        <p:spPr>
          <a:xfrm>
            <a:off x="866775" y="2260550"/>
            <a:ext cx="352425" cy="400050"/>
          </a:xfrm>
          <a:prstGeom prst="rect">
            <a:avLst/>
          </a:prstGeom>
        </p:spPr>
      </p:pic>
      <p:pic>
        <p:nvPicPr>
          <p:cNvPr id="15" name="Picture 14" descr="image.png"/>
          <p:cNvPicPr>
            <a:picLocks noChangeAspect="1"/>
          </p:cNvPicPr>
          <p:nvPr/>
        </p:nvPicPr>
        <p:blipFill>
          <a:blip r:embed="rId6">
            <a:duotone>
              <a:schemeClr val="accent1">
                <a:shade val="45000"/>
                <a:satMod val="135000"/>
              </a:schemeClr>
              <a:prstClr val="white"/>
            </a:duotone>
          </a:blip>
          <a:stretch>
            <a:fillRect/>
          </a:stretch>
        </p:blipFill>
        <p:spPr>
          <a:xfrm>
            <a:off x="4645074" y="2260550"/>
            <a:ext cx="400050" cy="400050"/>
          </a:xfrm>
          <a:prstGeom prst="rect">
            <a:avLst/>
          </a:prstGeom>
        </p:spPr>
      </p:pic>
      <p:pic>
        <p:nvPicPr>
          <p:cNvPr id="16" name="Picture 15" descr="image.png"/>
          <p:cNvPicPr>
            <a:picLocks noChangeAspect="1"/>
          </p:cNvPicPr>
          <p:nvPr/>
        </p:nvPicPr>
        <p:blipFill>
          <a:blip r:embed="rId7">
            <a:duotone>
              <a:schemeClr val="accent1">
                <a:shade val="45000"/>
                <a:satMod val="135000"/>
              </a:schemeClr>
              <a:prstClr val="white"/>
            </a:duotone>
          </a:blip>
          <a:stretch>
            <a:fillRect/>
          </a:stretch>
        </p:blipFill>
        <p:spPr>
          <a:xfrm>
            <a:off x="8423374" y="2260550"/>
            <a:ext cx="447675" cy="400050"/>
          </a:xfrm>
          <a:prstGeom prst="rect">
            <a:avLst/>
          </a:prstGeom>
        </p:spPr>
      </p:pic>
      <p:pic>
        <p:nvPicPr>
          <p:cNvPr id="24" name="Picture 15" descr="image.png">
            <a:extLst>
              <a:ext uri="{FF2B5EF4-FFF2-40B4-BE49-F238E27FC236}">
                <a16:creationId xmlns:a16="http://schemas.microsoft.com/office/drawing/2014/main" id="{77B77FCF-5903-C815-E553-23AF24AE5770}"/>
              </a:ext>
            </a:extLst>
          </p:cNvPr>
          <p:cNvPicPr>
            <a:picLocks noChangeAspect="1"/>
          </p:cNvPicPr>
          <p:nvPr/>
        </p:nvPicPr>
        <p:blipFill>
          <a:blip r:embed="rId8"/>
          <a:stretch>
            <a:fillRect/>
          </a:stretch>
        </p:blipFill>
        <p:spPr>
          <a:xfrm>
            <a:off x="571500" y="1316444"/>
            <a:ext cx="7884000" cy="36927"/>
          </a:xfrm>
          <a:prstGeom prst="rect">
            <a:avLst/>
          </a:prstGeom>
        </p:spPr>
      </p:pic>
      <p:sp>
        <p:nvSpPr>
          <p:cNvPr id="26" name="Espace réservé du numéro de diapositive 1">
            <a:extLst>
              <a:ext uri="{FF2B5EF4-FFF2-40B4-BE49-F238E27FC236}">
                <a16:creationId xmlns:a16="http://schemas.microsoft.com/office/drawing/2014/main" id="{C6296390-0DAA-D904-06E5-5DD7D58BFAB8}"/>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18</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28" name="object 8">
            <a:extLst>
              <a:ext uri="{FF2B5EF4-FFF2-40B4-BE49-F238E27FC236}">
                <a16:creationId xmlns:a16="http://schemas.microsoft.com/office/drawing/2014/main" id="{DE9E2FB2-FD41-8BA9-8E60-5CF3C5843AE3}"/>
              </a:ext>
            </a:extLst>
          </p:cNvPr>
          <p:cNvPicPr/>
          <p:nvPr/>
        </p:nvPicPr>
        <p:blipFill>
          <a:blip r:embed="rId9" cstate="print"/>
          <a:stretch>
            <a:fillRect/>
          </a:stretch>
        </p:blipFill>
        <p:spPr>
          <a:xfrm>
            <a:off x="10264955" y="176903"/>
            <a:ext cx="1453342" cy="140836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808A6-B191-73BE-251D-8A74FB8D84FE}"/>
            </a:ext>
          </a:extLst>
        </p:cNvPr>
        <p:cNvGrpSpPr/>
        <p:nvPr/>
      </p:nvGrpSpPr>
      <p:grpSpPr>
        <a:xfrm>
          <a:off x="0" y="0"/>
          <a:ext cx="0" cy="0"/>
          <a:chOff x="0" y="0"/>
          <a:chExt cx="0" cy="0"/>
        </a:xfrm>
      </p:grpSpPr>
      <p:sp>
        <p:nvSpPr>
          <p:cNvPr id="44" name="object 2">
            <a:extLst>
              <a:ext uri="{FF2B5EF4-FFF2-40B4-BE49-F238E27FC236}">
                <a16:creationId xmlns:a16="http://schemas.microsoft.com/office/drawing/2014/main" id="{4B815DE0-E51B-389E-8F29-E908CA4CFBCE}"/>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object 3">
            <a:extLst>
              <a:ext uri="{FF2B5EF4-FFF2-40B4-BE49-F238E27FC236}">
                <a16:creationId xmlns:a16="http://schemas.microsoft.com/office/drawing/2014/main" id="{EF4A03E2-2F52-4132-74DB-71B327BB2399}"/>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48" name="object 8">
            <a:extLst>
              <a:ext uri="{FF2B5EF4-FFF2-40B4-BE49-F238E27FC236}">
                <a16:creationId xmlns:a16="http://schemas.microsoft.com/office/drawing/2014/main" id="{90E46ED6-D165-8A45-A92F-E80C5FBFFAF7}"/>
              </a:ext>
            </a:extLst>
          </p:cNvPr>
          <p:cNvPicPr/>
          <p:nvPr/>
        </p:nvPicPr>
        <p:blipFill>
          <a:blip r:embed="rId2" cstate="print"/>
          <a:stretch>
            <a:fillRect/>
          </a:stretch>
        </p:blipFill>
        <p:spPr>
          <a:xfrm>
            <a:off x="10264955" y="71623"/>
            <a:ext cx="1453342" cy="1408363"/>
          </a:xfrm>
          <a:prstGeom prst="rect">
            <a:avLst/>
          </a:prstGeom>
        </p:spPr>
      </p:pic>
      <p:pic>
        <p:nvPicPr>
          <p:cNvPr id="7" name="Picture 6" descr="image.png">
            <a:extLst>
              <a:ext uri="{FF2B5EF4-FFF2-40B4-BE49-F238E27FC236}">
                <a16:creationId xmlns:a16="http://schemas.microsoft.com/office/drawing/2014/main" id="{76F74EDB-CC7D-0D2F-7100-9038D021075A}"/>
              </a:ext>
            </a:extLst>
          </p:cNvPr>
          <p:cNvPicPr>
            <a:picLocks noChangeAspect="1"/>
          </p:cNvPicPr>
          <p:nvPr/>
        </p:nvPicPr>
        <p:blipFill>
          <a:blip r:embed="rId3"/>
          <a:stretch>
            <a:fillRect/>
          </a:stretch>
        </p:blipFill>
        <p:spPr>
          <a:xfrm>
            <a:off x="9877425" y="2511028"/>
            <a:ext cx="1600200" cy="295275"/>
          </a:xfrm>
          <a:prstGeom prst="rect">
            <a:avLst/>
          </a:prstGeom>
        </p:spPr>
      </p:pic>
      <p:pic>
        <p:nvPicPr>
          <p:cNvPr id="8" name="Picture 7" descr="image.png">
            <a:extLst>
              <a:ext uri="{FF2B5EF4-FFF2-40B4-BE49-F238E27FC236}">
                <a16:creationId xmlns:a16="http://schemas.microsoft.com/office/drawing/2014/main" id="{432AA8CA-8A98-D94D-13E7-5F00E6B065AB}"/>
              </a:ext>
            </a:extLst>
          </p:cNvPr>
          <p:cNvPicPr>
            <a:picLocks noChangeAspect="1"/>
          </p:cNvPicPr>
          <p:nvPr/>
        </p:nvPicPr>
        <p:blipFill>
          <a:blip r:embed="rId4"/>
          <a:stretch>
            <a:fillRect/>
          </a:stretch>
        </p:blipFill>
        <p:spPr>
          <a:xfrm>
            <a:off x="-381000" y="-762000"/>
            <a:ext cx="4572000" cy="411360"/>
          </a:xfrm>
          <a:prstGeom prst="rect">
            <a:avLst/>
          </a:prstGeom>
        </p:spPr>
      </p:pic>
      <p:pic>
        <p:nvPicPr>
          <p:cNvPr id="9" name="Picture 8" descr="image.png">
            <a:extLst>
              <a:ext uri="{FF2B5EF4-FFF2-40B4-BE49-F238E27FC236}">
                <a16:creationId xmlns:a16="http://schemas.microsoft.com/office/drawing/2014/main" id="{3BF9CAD8-524F-D941-20E1-4E9423BAD9B3}"/>
              </a:ext>
            </a:extLst>
          </p:cNvPr>
          <p:cNvPicPr>
            <a:picLocks noChangeAspect="1"/>
          </p:cNvPicPr>
          <p:nvPr/>
        </p:nvPicPr>
        <p:blipFill>
          <a:blip r:embed="rId5"/>
          <a:stretch>
            <a:fillRect/>
          </a:stretch>
        </p:blipFill>
        <p:spPr>
          <a:xfrm>
            <a:off x="2747630" y="3026339"/>
            <a:ext cx="5238750" cy="471338"/>
          </a:xfrm>
          <a:prstGeom prst="rect">
            <a:avLst/>
          </a:prstGeom>
        </p:spPr>
      </p:pic>
      <p:pic>
        <p:nvPicPr>
          <p:cNvPr id="10" name="Picture 9" descr="image.png">
            <a:extLst>
              <a:ext uri="{FF2B5EF4-FFF2-40B4-BE49-F238E27FC236}">
                <a16:creationId xmlns:a16="http://schemas.microsoft.com/office/drawing/2014/main" id="{99D2D165-B094-F723-2D66-EE790CF6A0C3}"/>
              </a:ext>
            </a:extLst>
          </p:cNvPr>
          <p:cNvPicPr>
            <a:picLocks noChangeAspect="1"/>
          </p:cNvPicPr>
          <p:nvPr/>
        </p:nvPicPr>
        <p:blipFill>
          <a:blip r:embed="rId6"/>
          <a:stretch>
            <a:fillRect/>
          </a:stretch>
        </p:blipFill>
        <p:spPr>
          <a:xfrm>
            <a:off x="571500" y="1263699"/>
            <a:ext cx="11049000" cy="548431"/>
          </a:xfrm>
          <a:prstGeom prst="rect">
            <a:avLst/>
          </a:prstGeom>
        </p:spPr>
      </p:pic>
      <p:sp>
        <p:nvSpPr>
          <p:cNvPr id="16" name="TextBox 15">
            <a:extLst>
              <a:ext uri="{FF2B5EF4-FFF2-40B4-BE49-F238E27FC236}">
                <a16:creationId xmlns:a16="http://schemas.microsoft.com/office/drawing/2014/main" id="{CBF37AEB-12F4-04A7-F1C2-EE928E891302}"/>
              </a:ext>
            </a:extLst>
          </p:cNvPr>
          <p:cNvSpPr txBox="1"/>
          <p:nvPr/>
        </p:nvSpPr>
        <p:spPr>
          <a:xfrm>
            <a:off x="664535" y="3792431"/>
            <a:ext cx="6108405" cy="1892634"/>
          </a:xfrm>
          <a:prstGeom prst="rect">
            <a:avLst/>
          </a:prstGeom>
          <a:noFill/>
        </p:spPr>
        <p:txBody>
          <a:bodyPr wrap="square" lIns="0" tIns="0" rIns="0" bIns="0" anchor="t">
            <a:spAutoFit/>
          </a:bodyPr>
          <a:lstStyle/>
          <a:p>
            <a:pPr marL="0" marR="0" lvl="0" indent="0" algn="l" defTabSz="457200" rtl="0" eaLnBrk="1" fontAlgn="auto" latinLnBrk="0" hangingPunct="1">
              <a:lnSpc>
                <a:spcPts val="2475"/>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75569"/>
                </a:solidFill>
                <a:effectLst/>
                <a:uLnTx/>
                <a:uFillTx/>
                <a:latin typeface="Lato"/>
                <a:ea typeface="+mn-ea"/>
                <a:cs typeface="+mn-cs"/>
              </a:rPr>
              <a:t>Le Deep Learning marque un tournant majeur dans l'histoire de l'IA. Les réseaux de neurones multicouches permettent d'apprendre automatiquement à partir de volumes massifs de données, ouvrant la voie à des avancées spectaculaires en reconnaissance d'images, traduction automatique, assistants vocaux et véhicules autonomes.</a:t>
            </a:r>
            <a:endParaRPr kumimoji="0" sz="1800" b="0" i="0" u="none" strike="noStrike" kern="1200" cap="none" spc="0" normalizeH="0" baseline="0" noProof="0" dirty="0">
              <a:ln>
                <a:noFill/>
              </a:ln>
              <a:solidFill>
                <a:srgbClr val="475569"/>
              </a:solidFill>
              <a:effectLst/>
              <a:uLnTx/>
              <a:uFillTx/>
              <a:latin typeface="Lato"/>
              <a:ea typeface="+mn-ea"/>
              <a:cs typeface="+mn-cs"/>
            </a:endParaRPr>
          </a:p>
        </p:txBody>
      </p:sp>
      <p:sp>
        <p:nvSpPr>
          <p:cNvPr id="17" name="Rectangle 16">
            <a:extLst>
              <a:ext uri="{FF2B5EF4-FFF2-40B4-BE49-F238E27FC236}">
                <a16:creationId xmlns:a16="http://schemas.microsoft.com/office/drawing/2014/main" id="{0A28F0B0-2463-EF8B-698A-C7BDD9895F33}"/>
              </a:ext>
            </a:extLst>
          </p:cNvPr>
          <p:cNvSpPr/>
          <p:nvPr/>
        </p:nvSpPr>
        <p:spPr>
          <a:xfrm>
            <a:off x="533400" y="3839642"/>
            <a:ext cx="38100" cy="1836000"/>
          </a:xfrm>
          <a:prstGeom prst="rect">
            <a:avLst/>
          </a:prstGeom>
          <a:solidFill>
            <a:srgbClr val="C73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D537AFBE-8E29-173D-1547-4A731D5A48F4}"/>
              </a:ext>
            </a:extLst>
          </p:cNvPr>
          <p:cNvSpPr txBox="1"/>
          <p:nvPr/>
        </p:nvSpPr>
        <p:spPr>
          <a:xfrm>
            <a:off x="546470" y="2542898"/>
            <a:ext cx="6372225" cy="1577355"/>
          </a:xfrm>
          <a:prstGeom prst="rect">
            <a:avLst/>
          </a:prstGeom>
          <a:noFill/>
        </p:spPr>
        <p:txBody>
          <a:bodyPr wrap="square" lIns="0" tIns="0" rIns="0" bIns="0" anchor="t">
            <a:spAutoFit/>
          </a:bodyPr>
          <a:lstStyle/>
          <a:p>
            <a:pPr marL="0" marR="0" lvl="0" indent="0" algn="l" defTabSz="457200" rtl="0" eaLnBrk="1" fontAlgn="auto" latinLnBrk="0" hangingPunct="1">
              <a:lnSpc>
                <a:spcPts val="4140"/>
              </a:lnSpc>
              <a:spcBef>
                <a:spcPts val="0"/>
              </a:spcBef>
              <a:spcAft>
                <a:spcPts val="0"/>
              </a:spcAft>
              <a:buClrTx/>
              <a:buSzTx/>
              <a:buFontTx/>
              <a:buNone/>
              <a:tabLst/>
              <a:defRPr/>
            </a:pPr>
            <a:r>
              <a:rPr kumimoji="0" lang="fr-MA" sz="4000" b="1" i="0" u="none" strike="noStrike" kern="1200" cap="none" spc="0" normalizeH="0" baseline="0" noProof="0" dirty="0">
                <a:ln>
                  <a:noFill/>
                </a:ln>
                <a:solidFill>
                  <a:srgbClr val="0F172A"/>
                </a:solidFill>
                <a:effectLst/>
                <a:uLnTx/>
                <a:uFillTx/>
                <a:latin typeface="Montserrat"/>
                <a:ea typeface="+mn-ea"/>
                <a:cs typeface="+mn-cs"/>
              </a:rPr>
              <a:t>La révolution Deep Learning </a:t>
            </a:r>
            <a:r>
              <a:rPr kumimoji="0" lang="fr-MA" sz="3600" b="1" i="0" u="none" strike="noStrike" kern="1200" cap="none" spc="0" normalizeH="0" baseline="0" noProof="0" dirty="0">
                <a:ln>
                  <a:noFill/>
                </a:ln>
                <a:solidFill>
                  <a:srgbClr val="4F81BD">
                    <a:lumMod val="75000"/>
                  </a:srgbClr>
                </a:solidFill>
                <a:effectLst/>
                <a:uLnTx/>
                <a:uFillTx/>
                <a:latin typeface="Montserrat"/>
                <a:ea typeface="+mn-ea"/>
                <a:cs typeface="+mn-cs"/>
              </a:rPr>
              <a:t>(2010-2020)</a:t>
            </a:r>
            <a:endParaRPr kumimoji="0" lang="fr-MA" sz="4050" b="1" i="0" u="none" strike="noStrike" kern="1200" cap="none" spc="0" normalizeH="0" baseline="0" noProof="0" dirty="0">
              <a:ln>
                <a:noFill/>
              </a:ln>
              <a:solidFill>
                <a:srgbClr val="4F81BD">
                  <a:lumMod val="75000"/>
                </a:srgbClr>
              </a:solidFill>
              <a:effectLst/>
              <a:uLnTx/>
              <a:uFillTx/>
              <a:latin typeface="Montserrat"/>
              <a:ea typeface="+mn-ea"/>
              <a:cs typeface="+mn-cs"/>
            </a:endParaRPr>
          </a:p>
          <a:p>
            <a:pPr marL="0" marR="0" lvl="0" indent="0" algn="l" defTabSz="457200" rtl="0" eaLnBrk="1" fontAlgn="auto" latinLnBrk="0" hangingPunct="1">
              <a:lnSpc>
                <a:spcPts val="4140"/>
              </a:lnSpc>
              <a:spcBef>
                <a:spcPts val="0"/>
              </a:spcBef>
              <a:spcAft>
                <a:spcPts val="0"/>
              </a:spcAft>
              <a:buClrTx/>
              <a:buSzTx/>
              <a:buFontTx/>
              <a:buNone/>
              <a:tabLst/>
              <a:defRPr/>
            </a:pPr>
            <a:endParaRPr kumimoji="0" sz="3600" b="1" i="0" u="none" strike="noStrike" kern="1200" cap="none" spc="0" normalizeH="0" baseline="0" noProof="0" dirty="0">
              <a:ln>
                <a:noFill/>
              </a:ln>
              <a:solidFill>
                <a:srgbClr val="4F81BD">
                  <a:lumMod val="75000"/>
                </a:srgbClr>
              </a:solidFill>
              <a:effectLst/>
              <a:uLnTx/>
              <a:uFillTx/>
              <a:latin typeface="Poppins"/>
              <a:ea typeface="+mn-ea"/>
              <a:cs typeface="+mn-cs"/>
            </a:endParaRPr>
          </a:p>
        </p:txBody>
      </p:sp>
      <p:pic>
        <p:nvPicPr>
          <p:cNvPr id="23" name="Picture 22" descr="image.png">
            <a:extLst>
              <a:ext uri="{FF2B5EF4-FFF2-40B4-BE49-F238E27FC236}">
                <a16:creationId xmlns:a16="http://schemas.microsoft.com/office/drawing/2014/main" id="{2B18FA8B-B26F-39F4-AE41-66CAAE7CAF5F}"/>
              </a:ext>
            </a:extLst>
          </p:cNvPr>
          <p:cNvPicPr>
            <a:picLocks noChangeAspect="1"/>
          </p:cNvPicPr>
          <p:nvPr/>
        </p:nvPicPr>
        <p:blipFill>
          <a:blip r:embed="rId7"/>
          <a:stretch>
            <a:fillRect/>
          </a:stretch>
        </p:blipFill>
        <p:spPr>
          <a:xfrm>
            <a:off x="7111630" y="2164492"/>
            <a:ext cx="4533900" cy="3619500"/>
          </a:xfrm>
          <a:prstGeom prst="rect">
            <a:avLst/>
          </a:prstGeom>
        </p:spPr>
      </p:pic>
      <p:pic>
        <p:nvPicPr>
          <p:cNvPr id="31" name="Picture 30" descr="image.png">
            <a:extLst>
              <a:ext uri="{FF2B5EF4-FFF2-40B4-BE49-F238E27FC236}">
                <a16:creationId xmlns:a16="http://schemas.microsoft.com/office/drawing/2014/main" id="{F62B43F6-F30B-C8F2-6321-AF20C7D9EB69}"/>
              </a:ext>
            </a:extLst>
          </p:cNvPr>
          <p:cNvPicPr>
            <a:picLocks noChangeAspect="1"/>
          </p:cNvPicPr>
          <p:nvPr/>
        </p:nvPicPr>
        <p:blipFill>
          <a:blip r:embed="rId8"/>
          <a:stretch>
            <a:fillRect/>
          </a:stretch>
        </p:blipFill>
        <p:spPr>
          <a:xfrm>
            <a:off x="10020300" y="2606278"/>
            <a:ext cx="104775" cy="104775"/>
          </a:xfrm>
          <a:prstGeom prst="rect">
            <a:avLst/>
          </a:prstGeom>
        </p:spPr>
      </p:pic>
      <p:sp>
        <p:nvSpPr>
          <p:cNvPr id="4" name="Rectangle : coins arrondis 3">
            <a:extLst>
              <a:ext uri="{FF2B5EF4-FFF2-40B4-BE49-F238E27FC236}">
                <a16:creationId xmlns:a16="http://schemas.microsoft.com/office/drawing/2014/main" id="{E5E3DB48-371D-0B19-6FC3-E11F06FF1D54}"/>
              </a:ext>
            </a:extLst>
          </p:cNvPr>
          <p:cNvSpPr/>
          <p:nvPr/>
        </p:nvSpPr>
        <p:spPr>
          <a:xfrm>
            <a:off x="571500" y="1760980"/>
            <a:ext cx="1887438" cy="388779"/>
          </a:xfrm>
          <a:prstGeom prst="roundRect">
            <a:avLst/>
          </a:prstGeom>
          <a:solidFill>
            <a:srgbClr val="F1E1E3"/>
          </a:solidFill>
          <a:ln>
            <a:solidFill>
              <a:srgbClr val="C14190"/>
            </a:solidFill>
          </a:ln>
        </p:spPr>
        <p:style>
          <a:lnRef idx="1">
            <a:schemeClr val="accent1"/>
          </a:lnRef>
          <a:fillRef idx="3">
            <a:schemeClr val="accent1"/>
          </a:fillRef>
          <a:effectRef idx="2">
            <a:schemeClr val="accent1"/>
          </a:effectRef>
          <a:fontRef idx="minor">
            <a:schemeClr val="lt1"/>
          </a:fontRef>
        </p:style>
        <p:txBody>
          <a:bodyPr rtlCol="0" anchor="ctr"/>
          <a:lstStyle/>
          <a:p>
            <a:r>
              <a:rPr lang="fr-MA" b="1" dirty="0">
                <a:solidFill>
                  <a:srgbClr val="C14190"/>
                </a:solidFill>
                <a:latin typeface="Aptos" panose="020B0004020202020204" pitchFamily="34" charset="0"/>
              </a:rPr>
              <a:t>CHAPITRE  05 </a:t>
            </a:r>
          </a:p>
        </p:txBody>
      </p:sp>
    </p:spTree>
    <p:extLst>
      <p:ext uri="{BB962C8B-B14F-4D97-AF65-F5344CB8AC3E}">
        <p14:creationId xmlns:p14="http://schemas.microsoft.com/office/powerpoint/2010/main" val="251348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 name="object 2">
            <a:extLst>
              <a:ext uri="{FF2B5EF4-FFF2-40B4-BE49-F238E27FC236}">
                <a16:creationId xmlns:a16="http://schemas.microsoft.com/office/drawing/2014/main" id="{2856D314-B945-5F3E-BAFD-5128FDB23EE3}"/>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object 3">
            <a:extLst>
              <a:ext uri="{FF2B5EF4-FFF2-40B4-BE49-F238E27FC236}">
                <a16:creationId xmlns:a16="http://schemas.microsoft.com/office/drawing/2014/main" id="{0B548C9A-5C15-8B51-E901-B6573BCC2E3F}"/>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34" name="object 8">
            <a:extLst>
              <a:ext uri="{FF2B5EF4-FFF2-40B4-BE49-F238E27FC236}">
                <a16:creationId xmlns:a16="http://schemas.microsoft.com/office/drawing/2014/main" id="{0812EB24-E063-CDFD-3D00-42E91651B9D9}"/>
              </a:ext>
            </a:extLst>
          </p:cNvPr>
          <p:cNvPicPr/>
          <p:nvPr/>
        </p:nvPicPr>
        <p:blipFill>
          <a:blip r:embed="rId2" cstate="print"/>
          <a:stretch>
            <a:fillRect/>
          </a:stretch>
        </p:blipFill>
        <p:spPr>
          <a:xfrm>
            <a:off x="10195732" y="260231"/>
            <a:ext cx="1453342" cy="1408363"/>
          </a:xfrm>
          <a:prstGeom prst="rect">
            <a:avLst/>
          </a:prstGeom>
        </p:spPr>
      </p:pic>
      <p:pic>
        <p:nvPicPr>
          <p:cNvPr id="3" name="Picture 2" descr="image.png"/>
          <p:cNvPicPr>
            <a:picLocks noChangeAspect="1"/>
          </p:cNvPicPr>
          <p:nvPr/>
        </p:nvPicPr>
        <p:blipFill>
          <a:blip r:embed="rId3"/>
          <a:stretch>
            <a:fillRect/>
          </a:stretch>
        </p:blipFill>
        <p:spPr>
          <a:xfrm>
            <a:off x="542925" y="4985742"/>
            <a:ext cx="11106150" cy="698896"/>
          </a:xfrm>
          <a:prstGeom prst="rect">
            <a:avLst/>
          </a:prstGeom>
        </p:spPr>
      </p:pic>
      <p:pic>
        <p:nvPicPr>
          <p:cNvPr id="4" name="Picture 3" descr="image.png"/>
          <p:cNvPicPr>
            <a:picLocks noChangeAspect="1"/>
          </p:cNvPicPr>
          <p:nvPr/>
        </p:nvPicPr>
        <p:blipFill>
          <a:blip r:embed="rId4"/>
          <a:stretch>
            <a:fillRect/>
          </a:stretch>
        </p:blipFill>
        <p:spPr>
          <a:xfrm>
            <a:off x="542925" y="1916310"/>
            <a:ext cx="2633662" cy="2917031"/>
          </a:xfrm>
          <a:prstGeom prst="rect">
            <a:avLst/>
          </a:prstGeom>
        </p:spPr>
      </p:pic>
      <p:pic>
        <p:nvPicPr>
          <p:cNvPr id="5" name="Picture 4" descr="image.png"/>
          <p:cNvPicPr>
            <a:picLocks noChangeAspect="1"/>
          </p:cNvPicPr>
          <p:nvPr/>
        </p:nvPicPr>
        <p:blipFill>
          <a:blip r:embed="rId5"/>
          <a:stretch>
            <a:fillRect/>
          </a:stretch>
        </p:blipFill>
        <p:spPr>
          <a:xfrm>
            <a:off x="3367087" y="1916310"/>
            <a:ext cx="2633662" cy="2917031"/>
          </a:xfrm>
          <a:prstGeom prst="rect">
            <a:avLst/>
          </a:prstGeom>
        </p:spPr>
      </p:pic>
      <p:pic>
        <p:nvPicPr>
          <p:cNvPr id="6" name="Picture 5" descr="image.png"/>
          <p:cNvPicPr>
            <a:picLocks noChangeAspect="1"/>
          </p:cNvPicPr>
          <p:nvPr/>
        </p:nvPicPr>
        <p:blipFill>
          <a:blip r:embed="rId5"/>
          <a:stretch>
            <a:fillRect/>
          </a:stretch>
        </p:blipFill>
        <p:spPr>
          <a:xfrm>
            <a:off x="6191250" y="1916310"/>
            <a:ext cx="2633662" cy="2917031"/>
          </a:xfrm>
          <a:prstGeom prst="rect">
            <a:avLst/>
          </a:prstGeom>
        </p:spPr>
      </p:pic>
      <p:pic>
        <p:nvPicPr>
          <p:cNvPr id="7" name="Picture 6" descr="image.png"/>
          <p:cNvPicPr>
            <a:picLocks noChangeAspect="1"/>
          </p:cNvPicPr>
          <p:nvPr/>
        </p:nvPicPr>
        <p:blipFill>
          <a:blip r:embed="rId6"/>
          <a:stretch>
            <a:fillRect/>
          </a:stretch>
        </p:blipFill>
        <p:spPr>
          <a:xfrm>
            <a:off x="9015412" y="1916310"/>
            <a:ext cx="2633662" cy="2917031"/>
          </a:xfrm>
          <a:prstGeom prst="rect">
            <a:avLst/>
          </a:prstGeom>
        </p:spPr>
      </p:pic>
      <p:sp>
        <p:nvSpPr>
          <p:cNvPr id="9" name="TextBox 8"/>
          <p:cNvSpPr txBox="1"/>
          <p:nvPr/>
        </p:nvSpPr>
        <p:spPr>
          <a:xfrm>
            <a:off x="684056" y="5252334"/>
            <a:ext cx="11106150" cy="194540"/>
          </a:xfrm>
          <a:prstGeom prst="rect">
            <a:avLst/>
          </a:prstGeom>
          <a:noFill/>
        </p:spPr>
        <p:txBody>
          <a:bodyPr wrap="square" lIns="104775" tIns="0" rIns="0" bIns="0" anchor="t">
            <a:spAutoFit/>
          </a:bodyPr>
          <a:lstStyle/>
          <a:p>
            <a:pPr marL="0" marR="0" lvl="0" indent="0" algn="l" defTabSz="457200" rtl="0" eaLnBrk="1" fontAlgn="auto" latinLnBrk="0" hangingPunct="1">
              <a:lnSpc>
                <a:spcPts val="1627"/>
              </a:lnSpc>
              <a:spcBef>
                <a:spcPts val="0"/>
              </a:spcBef>
              <a:spcAft>
                <a:spcPts val="0"/>
              </a:spcAft>
              <a:buClrTx/>
              <a:buSzTx/>
              <a:buFontTx/>
              <a:buNone/>
              <a:tabLst/>
              <a:defRPr/>
            </a:pPr>
            <a:r>
              <a:rPr kumimoji="0" sz="1200" b="1" i="0" u="none" strike="noStrike" kern="1200" cap="none" spc="0" normalizeH="0" baseline="0" noProof="0" dirty="0">
                <a:ln>
                  <a:noFill/>
                </a:ln>
                <a:solidFill>
                  <a:srgbClr val="1E40AF"/>
                </a:solidFill>
                <a:effectLst/>
                <a:uLnTx/>
                <a:uFillTx/>
                <a:latin typeface="Inter"/>
                <a:ea typeface="+mn-ea"/>
                <a:cs typeface="+mn-cs"/>
              </a:rPr>
              <a:t>Key Takeaway COMEX :</a:t>
            </a:r>
            <a:r>
              <a:rPr kumimoji="0" sz="1200" b="0" i="0" u="none" strike="noStrike" kern="1200" cap="none" spc="0" normalizeH="0" baseline="0" noProof="0" dirty="0">
                <a:ln>
                  <a:noFill/>
                </a:ln>
                <a:solidFill>
                  <a:srgbClr val="1E40AF"/>
                </a:solidFill>
                <a:effectLst/>
                <a:uLnTx/>
                <a:uFillTx/>
                <a:latin typeface="Inter Medium"/>
                <a:ea typeface="+mn-ea"/>
                <a:cs typeface="+mn-cs"/>
              </a:rPr>
              <a:t> </a:t>
            </a:r>
            <a:r>
              <a:rPr kumimoji="0" lang="fr-MA" sz="1200" b="0" i="0" u="none" strike="noStrike" kern="1200" cap="none" spc="0" normalizeH="0" baseline="0" noProof="0" dirty="0">
                <a:ln>
                  <a:noFill/>
                </a:ln>
                <a:solidFill>
                  <a:srgbClr val="1E40AF"/>
                </a:solidFill>
                <a:effectLst/>
                <a:uLnTx/>
                <a:uFillTx/>
                <a:latin typeface="Inter Medium"/>
                <a:ea typeface="+mn-ea"/>
                <a:cs typeface="+mn-cs"/>
              </a:rPr>
              <a:t> </a:t>
            </a:r>
            <a:r>
              <a:rPr kumimoji="0" sz="1200" b="0" i="0" u="none" strike="noStrike" kern="1200" cap="none" spc="0" normalizeH="0" baseline="0" noProof="0" dirty="0">
                <a:ln>
                  <a:noFill/>
                </a:ln>
                <a:solidFill>
                  <a:srgbClr val="1E40AF"/>
                </a:solidFill>
                <a:effectLst/>
                <a:uLnTx/>
                <a:uFillTx/>
                <a:latin typeface="Inter Medium"/>
                <a:ea typeface="+mn-ea"/>
                <a:cs typeface="+mn-cs"/>
              </a:rPr>
              <a:t>L'IA est passée d'une discipline de </a:t>
            </a:r>
            <a:r>
              <a:rPr kumimoji="0" sz="1200" b="0" i="0" u="none" strike="noStrike" kern="1200" cap="none" spc="0" normalizeH="0" baseline="0" noProof="0" dirty="0" err="1">
                <a:ln>
                  <a:noFill/>
                </a:ln>
                <a:solidFill>
                  <a:srgbClr val="1E40AF"/>
                </a:solidFill>
                <a:effectLst/>
                <a:uLnTx/>
                <a:uFillTx/>
                <a:latin typeface="Inter Medium"/>
                <a:ea typeface="+mn-ea"/>
                <a:cs typeface="+mn-cs"/>
              </a:rPr>
              <a:t>règles</a:t>
            </a:r>
            <a:r>
              <a:rPr kumimoji="0" sz="1200" b="0" i="0" u="none" strike="noStrike" kern="1200" cap="none" spc="0" normalizeH="0" baseline="0" noProof="0" dirty="0">
                <a:ln>
                  <a:noFill/>
                </a:ln>
                <a:solidFill>
                  <a:srgbClr val="1E40AF"/>
                </a:solidFill>
                <a:effectLst/>
                <a:uLnTx/>
                <a:uFillTx/>
                <a:latin typeface="Inter Medium"/>
                <a:ea typeface="+mn-ea"/>
                <a:cs typeface="+mn-cs"/>
              </a:rPr>
              <a:t> </a:t>
            </a:r>
            <a:r>
              <a:rPr kumimoji="0" sz="1200" b="0" i="0" u="none" strike="noStrike" kern="1200" cap="none" spc="0" normalizeH="0" baseline="0" noProof="0" dirty="0" err="1">
                <a:ln>
                  <a:noFill/>
                </a:ln>
                <a:solidFill>
                  <a:srgbClr val="1E40AF"/>
                </a:solidFill>
                <a:effectLst/>
                <a:uLnTx/>
                <a:uFillTx/>
                <a:latin typeface="Inter Medium"/>
                <a:ea typeface="+mn-ea"/>
                <a:cs typeface="+mn-cs"/>
              </a:rPr>
              <a:t>codées</a:t>
            </a:r>
            <a:r>
              <a:rPr kumimoji="0" sz="1200" b="0" i="0" u="none" strike="noStrike" kern="1200" cap="none" spc="0" normalizeH="0" baseline="0" noProof="0" dirty="0">
                <a:ln>
                  <a:noFill/>
                </a:ln>
                <a:solidFill>
                  <a:srgbClr val="1E40AF"/>
                </a:solidFill>
                <a:effectLst/>
                <a:uLnTx/>
                <a:uFillTx/>
                <a:latin typeface="Inter Medium"/>
                <a:ea typeface="+mn-ea"/>
                <a:cs typeface="+mn-cs"/>
              </a:rPr>
              <a:t> à la main à </a:t>
            </a:r>
            <a:r>
              <a:rPr kumimoji="0" sz="1200" b="0" i="0" u="none" strike="noStrike" kern="1200" cap="none" spc="0" normalizeH="0" baseline="0" noProof="0" dirty="0" err="1">
                <a:ln>
                  <a:noFill/>
                </a:ln>
                <a:solidFill>
                  <a:srgbClr val="1E40AF"/>
                </a:solidFill>
                <a:effectLst/>
                <a:uLnTx/>
                <a:uFillTx/>
                <a:latin typeface="Inter Medium"/>
                <a:ea typeface="+mn-ea"/>
                <a:cs typeface="+mn-cs"/>
              </a:rPr>
              <a:t>une</a:t>
            </a:r>
            <a:r>
              <a:rPr kumimoji="0" sz="1200" b="0" i="0" u="none" strike="noStrike" kern="1200" cap="none" spc="0" normalizeH="0" baseline="0" noProof="0" dirty="0">
                <a:ln>
                  <a:noFill/>
                </a:ln>
                <a:solidFill>
                  <a:srgbClr val="1E40AF"/>
                </a:solidFill>
                <a:effectLst/>
                <a:uLnTx/>
                <a:uFillTx/>
                <a:latin typeface="Inter Medium"/>
                <a:ea typeface="+mn-ea"/>
                <a:cs typeface="+mn-cs"/>
              </a:rPr>
              <a:t> </a:t>
            </a:r>
            <a:r>
              <a:rPr kumimoji="0" sz="1200" b="0" i="0" u="none" strike="noStrike" kern="1200" cap="none" spc="0" normalizeH="0" baseline="0" noProof="0" dirty="0" err="1">
                <a:ln>
                  <a:noFill/>
                </a:ln>
                <a:solidFill>
                  <a:srgbClr val="1E40AF"/>
                </a:solidFill>
                <a:effectLst/>
                <a:uLnTx/>
                <a:uFillTx/>
                <a:latin typeface="Inter Medium"/>
                <a:ea typeface="+mn-ea"/>
                <a:cs typeface="+mn-cs"/>
              </a:rPr>
              <a:t>technologie</a:t>
            </a:r>
            <a:r>
              <a:rPr kumimoji="0" sz="1200" b="0" i="0" u="none" strike="noStrike" kern="1200" cap="none" spc="0" normalizeH="0" baseline="0" noProof="0" dirty="0">
                <a:ln>
                  <a:noFill/>
                </a:ln>
                <a:solidFill>
                  <a:srgbClr val="1E40AF"/>
                </a:solidFill>
                <a:effectLst/>
                <a:uLnTx/>
                <a:uFillTx/>
                <a:latin typeface="Inter Medium"/>
                <a:ea typeface="+mn-ea"/>
                <a:cs typeface="+mn-cs"/>
              </a:rPr>
              <a:t> </a:t>
            </a:r>
            <a:r>
              <a:rPr kumimoji="0" sz="1200" b="0" i="0" u="none" strike="noStrike" kern="1200" cap="none" spc="0" normalizeH="0" baseline="0" noProof="0" dirty="0" err="1">
                <a:ln>
                  <a:noFill/>
                </a:ln>
                <a:solidFill>
                  <a:srgbClr val="1E40AF"/>
                </a:solidFill>
                <a:effectLst/>
                <a:uLnTx/>
                <a:uFillTx/>
                <a:latin typeface="Inter Medium"/>
                <a:ea typeface="+mn-ea"/>
                <a:cs typeface="+mn-cs"/>
              </a:rPr>
              <a:t>d'apprentissage</a:t>
            </a:r>
            <a:r>
              <a:rPr kumimoji="0" sz="1200" b="0" i="0" u="none" strike="noStrike" kern="1200" cap="none" spc="0" normalizeH="0" baseline="0" noProof="0" dirty="0">
                <a:ln>
                  <a:noFill/>
                </a:ln>
                <a:solidFill>
                  <a:srgbClr val="1E40AF"/>
                </a:solidFill>
                <a:effectLst/>
                <a:uLnTx/>
                <a:uFillTx/>
                <a:latin typeface="Inter Medium"/>
                <a:ea typeface="+mn-ea"/>
                <a:cs typeface="+mn-cs"/>
              </a:rPr>
              <a:t> </a:t>
            </a:r>
            <a:r>
              <a:rPr kumimoji="0" sz="1200" b="0" i="0" u="none" strike="noStrike" kern="1200" cap="none" spc="0" normalizeH="0" baseline="0" noProof="0" dirty="0" err="1">
                <a:ln>
                  <a:noFill/>
                </a:ln>
                <a:solidFill>
                  <a:srgbClr val="1E40AF"/>
                </a:solidFill>
                <a:effectLst/>
                <a:uLnTx/>
                <a:uFillTx/>
                <a:latin typeface="Inter Medium"/>
                <a:ea typeface="+mn-ea"/>
                <a:cs typeface="+mn-cs"/>
              </a:rPr>
              <a:t>probabiliste</a:t>
            </a:r>
            <a:r>
              <a:rPr kumimoji="0" sz="1200" b="0" i="0" u="none" strike="noStrike" kern="1200" cap="none" spc="0" normalizeH="0" baseline="0" noProof="0" dirty="0">
                <a:ln>
                  <a:noFill/>
                </a:ln>
                <a:solidFill>
                  <a:srgbClr val="1E40AF"/>
                </a:solidFill>
                <a:effectLst/>
                <a:uLnTx/>
                <a:uFillTx/>
                <a:latin typeface="Inter Medium"/>
                <a:ea typeface="+mn-ea"/>
                <a:cs typeface="+mn-cs"/>
              </a:rPr>
              <a:t> </a:t>
            </a:r>
            <a:r>
              <a:rPr kumimoji="0" sz="1200" b="0" i="0" u="none" strike="noStrike" kern="1200" cap="none" spc="0" normalizeH="0" baseline="0" noProof="0" dirty="0" err="1">
                <a:ln>
                  <a:noFill/>
                </a:ln>
                <a:solidFill>
                  <a:srgbClr val="1E40AF"/>
                </a:solidFill>
                <a:effectLst/>
                <a:uLnTx/>
                <a:uFillTx/>
                <a:latin typeface="Inter Medium"/>
                <a:ea typeface="+mn-ea"/>
                <a:cs typeface="+mn-cs"/>
              </a:rPr>
              <a:t>massivement</a:t>
            </a:r>
            <a:r>
              <a:rPr kumimoji="0" sz="1200" b="0" i="0" u="none" strike="noStrike" kern="1200" cap="none" spc="0" normalizeH="0" baseline="0" noProof="0" dirty="0">
                <a:ln>
                  <a:noFill/>
                </a:ln>
                <a:solidFill>
                  <a:srgbClr val="1E40AF"/>
                </a:solidFill>
                <a:effectLst/>
                <a:uLnTx/>
                <a:uFillTx/>
                <a:latin typeface="Inter Medium"/>
                <a:ea typeface="+mn-ea"/>
                <a:cs typeface="+mn-cs"/>
              </a:rPr>
              <a:t> </a:t>
            </a:r>
            <a:r>
              <a:rPr kumimoji="0" sz="1200" b="0" i="0" u="none" strike="noStrike" kern="1200" cap="none" spc="0" normalizeH="0" baseline="0" noProof="0" dirty="0" err="1">
                <a:ln>
                  <a:noFill/>
                </a:ln>
                <a:solidFill>
                  <a:srgbClr val="1E40AF"/>
                </a:solidFill>
                <a:effectLst/>
                <a:uLnTx/>
                <a:uFillTx/>
                <a:latin typeface="Inter Medium"/>
                <a:ea typeface="+mn-ea"/>
                <a:cs typeface="+mn-cs"/>
              </a:rPr>
              <a:t>parallèle</a:t>
            </a:r>
            <a:r>
              <a:rPr kumimoji="0" sz="1200" b="0" i="0" u="none" strike="noStrike" kern="1200" cap="none" spc="0" normalizeH="0" baseline="0" noProof="0" dirty="0">
                <a:ln>
                  <a:noFill/>
                </a:ln>
                <a:solidFill>
                  <a:srgbClr val="1E40AF"/>
                </a:solidFill>
                <a:effectLst/>
                <a:uLnTx/>
                <a:uFillTx/>
                <a:latin typeface="Inter Medium"/>
                <a:ea typeface="+mn-ea"/>
                <a:cs typeface="+mn-cs"/>
              </a:rPr>
              <a:t> et </a:t>
            </a:r>
            <a:r>
              <a:rPr kumimoji="0" sz="1200" b="0" i="0" u="none" strike="noStrike" kern="1200" cap="none" spc="0" normalizeH="0" baseline="0" noProof="0" dirty="0" err="1">
                <a:ln>
                  <a:noFill/>
                </a:ln>
                <a:solidFill>
                  <a:srgbClr val="1E40AF"/>
                </a:solidFill>
                <a:effectLst/>
                <a:uLnTx/>
                <a:uFillTx/>
                <a:latin typeface="Inter Medium"/>
                <a:ea typeface="+mn-ea"/>
                <a:cs typeface="+mn-cs"/>
              </a:rPr>
              <a:t>orientée</a:t>
            </a:r>
            <a:r>
              <a:rPr kumimoji="0" sz="1200" b="0" i="0" u="none" strike="noStrike" kern="1200" cap="none" spc="0" normalizeH="0" baseline="0" noProof="0" dirty="0">
                <a:ln>
                  <a:noFill/>
                </a:ln>
                <a:solidFill>
                  <a:srgbClr val="1E40AF"/>
                </a:solidFill>
                <a:effectLst/>
                <a:uLnTx/>
                <a:uFillTx/>
                <a:latin typeface="Inter Medium"/>
                <a:ea typeface="+mn-ea"/>
                <a:cs typeface="+mn-cs"/>
              </a:rPr>
              <a:t> action.</a:t>
            </a:r>
          </a:p>
        </p:txBody>
      </p:sp>
      <p:pic>
        <p:nvPicPr>
          <p:cNvPr id="10" name="Picture 9" descr="image.png"/>
          <p:cNvPicPr>
            <a:picLocks noChangeAspect="1"/>
          </p:cNvPicPr>
          <p:nvPr/>
        </p:nvPicPr>
        <p:blipFill>
          <a:blip r:embed="rId7"/>
          <a:stretch>
            <a:fillRect/>
          </a:stretch>
        </p:blipFill>
        <p:spPr>
          <a:xfrm>
            <a:off x="781050" y="2154435"/>
            <a:ext cx="533400" cy="533400"/>
          </a:xfrm>
          <a:prstGeom prst="rect">
            <a:avLst/>
          </a:prstGeom>
        </p:spPr>
      </p:pic>
      <p:sp>
        <p:nvSpPr>
          <p:cNvPr id="11" name="TextBox 10"/>
          <p:cNvSpPr txBox="1"/>
          <p:nvPr/>
        </p:nvSpPr>
        <p:spPr>
          <a:xfrm>
            <a:off x="781050" y="2840235"/>
            <a:ext cx="2265283" cy="57150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dirty="0">
                <a:ln>
                  <a:noFill/>
                </a:ln>
                <a:solidFill>
                  <a:srgbClr val="1E293B"/>
                </a:solidFill>
                <a:effectLst/>
                <a:uLnTx/>
                <a:uFillTx/>
                <a:latin typeface="Poppins SemiBold"/>
                <a:ea typeface="+mn-ea"/>
                <a:cs typeface="+mn-cs"/>
              </a:rPr>
              <a:t>1. </a:t>
            </a:r>
            <a:r>
              <a:rPr kumimoji="0" sz="1500" b="0" i="0" u="none" strike="noStrike" kern="1200" cap="none" spc="0" normalizeH="0" baseline="0" noProof="0" dirty="0" err="1">
                <a:ln>
                  <a:noFill/>
                </a:ln>
                <a:solidFill>
                  <a:srgbClr val="1E293B"/>
                </a:solidFill>
                <a:effectLst/>
                <a:uLnTx/>
                <a:uFillTx/>
                <a:latin typeface="Poppins SemiBold"/>
                <a:ea typeface="+mn-ea"/>
                <a:cs typeface="+mn-cs"/>
              </a:rPr>
              <a:t>Fondations</a:t>
            </a:r>
            <a:r>
              <a:rPr kumimoji="0" sz="1500" b="0" i="0" u="none" strike="noStrike" kern="1200" cap="none" spc="0" normalizeH="0" baseline="0" noProof="0" dirty="0">
                <a:ln>
                  <a:noFill/>
                </a:ln>
                <a:solidFill>
                  <a:srgbClr val="1E293B"/>
                </a:solidFill>
                <a:effectLst/>
                <a:uLnTx/>
                <a:uFillTx/>
                <a:latin typeface="Poppins SemiBold"/>
                <a:ea typeface="+mn-ea"/>
                <a:cs typeface="+mn-cs"/>
              </a:rPr>
              <a:t> (1940-1974)</a:t>
            </a:r>
          </a:p>
        </p:txBody>
      </p:sp>
      <p:sp>
        <p:nvSpPr>
          <p:cNvPr id="12" name="TextBox 11"/>
          <p:cNvSpPr txBox="1"/>
          <p:nvPr/>
        </p:nvSpPr>
        <p:spPr>
          <a:xfrm>
            <a:off x="781050" y="3487935"/>
            <a:ext cx="2157412" cy="1082925"/>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400" b="0" i="0" u="none" strike="noStrike" kern="1200" cap="none" spc="0" normalizeH="0" baseline="0" noProof="0" dirty="0">
                <a:ln>
                  <a:noFill/>
                </a:ln>
                <a:solidFill>
                  <a:srgbClr val="475569"/>
                </a:solidFill>
                <a:effectLst/>
                <a:uLnTx/>
                <a:uFillTx/>
                <a:latin typeface="Inter"/>
                <a:ea typeface="+mn-ea"/>
                <a:cs typeface="+mn-cs"/>
              </a:rPr>
              <a:t>Alan Turing, la </a:t>
            </a:r>
            <a:r>
              <a:rPr kumimoji="0" sz="1400" b="0" i="0" u="none" strike="noStrike" kern="1200" cap="none" spc="0" normalizeH="0" baseline="0" noProof="0" dirty="0" err="1">
                <a:ln>
                  <a:noFill/>
                </a:ln>
                <a:solidFill>
                  <a:srgbClr val="475569"/>
                </a:solidFill>
                <a:effectLst/>
                <a:uLnTx/>
                <a:uFillTx/>
                <a:latin typeface="Inter"/>
                <a:ea typeface="+mn-ea"/>
                <a:cs typeface="+mn-cs"/>
              </a:rPr>
              <a:t>Cybernétique</a:t>
            </a:r>
            <a:r>
              <a:rPr kumimoji="0" sz="1400" b="0" i="0" u="none" strike="noStrike" kern="1200" cap="none" spc="0" normalizeH="0" baseline="0" noProof="0" dirty="0">
                <a:ln>
                  <a:noFill/>
                </a:ln>
                <a:solidFill>
                  <a:srgbClr val="475569"/>
                </a:solidFill>
                <a:effectLst/>
                <a:uLnTx/>
                <a:uFillTx/>
                <a:latin typeface="Inter"/>
                <a:ea typeface="+mn-ea"/>
                <a:cs typeface="+mn-cs"/>
              </a:rPr>
              <a:t> et la </a:t>
            </a:r>
            <a:r>
              <a:rPr kumimoji="0" sz="1400" b="0" i="0" u="none" strike="noStrike" kern="1200" cap="none" spc="0" normalizeH="0" baseline="0" noProof="0" dirty="0" err="1">
                <a:ln>
                  <a:noFill/>
                </a:ln>
                <a:solidFill>
                  <a:srgbClr val="475569"/>
                </a:solidFill>
                <a:effectLst/>
                <a:uLnTx/>
                <a:uFillTx/>
                <a:latin typeface="Inter"/>
                <a:ea typeface="+mn-ea"/>
                <a:cs typeface="+mn-cs"/>
              </a:rPr>
              <a:t>Conférence</a:t>
            </a:r>
            <a:r>
              <a:rPr kumimoji="0" sz="1400" b="0" i="0" u="none" strike="noStrike" kern="1200" cap="none" spc="0" normalizeH="0" baseline="0" noProof="0" dirty="0">
                <a:ln>
                  <a:noFill/>
                </a:ln>
                <a:solidFill>
                  <a:srgbClr val="475569"/>
                </a:solidFill>
                <a:effectLst/>
                <a:uLnTx/>
                <a:uFillTx/>
                <a:latin typeface="Inter"/>
                <a:ea typeface="+mn-ea"/>
                <a:cs typeface="+mn-cs"/>
              </a:rPr>
              <a:t> de Dartmouth (1956). </a:t>
            </a:r>
            <a:r>
              <a:rPr kumimoji="0" sz="1400" b="0" i="0" u="none" strike="noStrike" kern="1200" cap="none" spc="0" normalizeH="0" baseline="0" noProof="0" dirty="0" err="1">
                <a:ln>
                  <a:noFill/>
                </a:ln>
                <a:solidFill>
                  <a:srgbClr val="475569"/>
                </a:solidFill>
                <a:effectLst/>
                <a:uLnTx/>
                <a:uFillTx/>
                <a:latin typeface="Inter"/>
                <a:ea typeface="+mn-ea"/>
                <a:cs typeface="+mn-cs"/>
              </a:rPr>
              <a:t>L'essor</a:t>
            </a:r>
            <a:r>
              <a:rPr kumimoji="0" sz="1400" b="0" i="0" u="none" strike="noStrike" kern="1200" cap="none" spc="0" normalizeH="0" baseline="0" noProof="0" dirty="0">
                <a:ln>
                  <a:noFill/>
                </a:ln>
                <a:solidFill>
                  <a:srgbClr val="475569"/>
                </a:solidFill>
                <a:effectLst/>
                <a:uLnTx/>
                <a:uFillTx/>
                <a:latin typeface="Inter"/>
                <a:ea typeface="+mn-ea"/>
                <a:cs typeface="+mn-cs"/>
              </a:rPr>
              <a:t> de l'IA </a:t>
            </a:r>
            <a:r>
              <a:rPr kumimoji="0" sz="1400" b="0" i="0" u="none" strike="noStrike" kern="1200" cap="none" spc="0" normalizeH="0" baseline="0" noProof="0" dirty="0" err="1">
                <a:ln>
                  <a:noFill/>
                </a:ln>
                <a:solidFill>
                  <a:srgbClr val="475569"/>
                </a:solidFill>
                <a:effectLst/>
                <a:uLnTx/>
                <a:uFillTx/>
                <a:latin typeface="Inter"/>
                <a:ea typeface="+mn-ea"/>
                <a:cs typeface="+mn-cs"/>
              </a:rPr>
              <a:t>symbolique</a:t>
            </a:r>
            <a:r>
              <a:rPr kumimoji="0" sz="1400" b="0" i="0" u="none" strike="noStrike" kern="1200" cap="none" spc="0" normalizeH="0" baseline="0" noProof="0" dirty="0">
                <a:ln>
                  <a:noFill/>
                </a:ln>
                <a:solidFill>
                  <a:srgbClr val="475569"/>
                </a:solidFill>
                <a:effectLst/>
                <a:uLnTx/>
                <a:uFillTx/>
                <a:latin typeface="Inter"/>
                <a:ea typeface="+mn-ea"/>
                <a:cs typeface="+mn-cs"/>
              </a:rPr>
              <a:t> et les 5 </a:t>
            </a:r>
            <a:r>
              <a:rPr kumimoji="0" sz="1400" b="0" i="0" u="none" strike="noStrike" kern="1200" cap="none" spc="0" normalizeH="0" baseline="0" noProof="0" dirty="0" err="1">
                <a:ln>
                  <a:noFill/>
                </a:ln>
                <a:solidFill>
                  <a:srgbClr val="475569"/>
                </a:solidFill>
                <a:effectLst/>
                <a:uLnTx/>
                <a:uFillTx/>
                <a:latin typeface="Inter"/>
                <a:ea typeface="+mn-ea"/>
                <a:cs typeface="+mn-cs"/>
              </a:rPr>
              <a:t>promesses</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fondatrices</a:t>
            </a:r>
            <a:r>
              <a:rPr kumimoji="0" sz="1400" b="0" i="0" u="none" strike="noStrike" kern="1200" cap="none" spc="0" normalizeH="0" baseline="0" noProof="0" dirty="0">
                <a:ln>
                  <a:noFill/>
                </a:ln>
                <a:solidFill>
                  <a:srgbClr val="475569"/>
                </a:solidFill>
                <a:effectLst/>
                <a:uLnTx/>
                <a:uFillTx/>
                <a:latin typeface="Inter"/>
                <a:ea typeface="+mn-ea"/>
                <a:cs typeface="+mn-cs"/>
              </a:rPr>
              <a:t>.</a:t>
            </a:r>
          </a:p>
        </p:txBody>
      </p:sp>
      <p:pic>
        <p:nvPicPr>
          <p:cNvPr id="13" name="Picture 12" descr="image.png"/>
          <p:cNvPicPr>
            <a:picLocks noChangeAspect="1"/>
          </p:cNvPicPr>
          <p:nvPr/>
        </p:nvPicPr>
        <p:blipFill>
          <a:blip r:embed="rId8"/>
          <a:stretch>
            <a:fillRect/>
          </a:stretch>
        </p:blipFill>
        <p:spPr>
          <a:xfrm>
            <a:off x="3605212" y="2154435"/>
            <a:ext cx="533400" cy="533400"/>
          </a:xfrm>
          <a:prstGeom prst="rect">
            <a:avLst/>
          </a:prstGeom>
        </p:spPr>
      </p:pic>
      <p:sp>
        <p:nvSpPr>
          <p:cNvPr id="14" name="TextBox 13"/>
          <p:cNvSpPr txBox="1"/>
          <p:nvPr/>
        </p:nvSpPr>
        <p:spPr>
          <a:xfrm>
            <a:off x="3605212" y="2840235"/>
            <a:ext cx="2265283" cy="57150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2. Hivers &amp; Statistique (1974-2010)</a:t>
            </a:r>
          </a:p>
        </p:txBody>
      </p:sp>
      <p:sp>
        <p:nvSpPr>
          <p:cNvPr id="15" name="TextBox 14"/>
          <p:cNvSpPr txBox="1"/>
          <p:nvPr/>
        </p:nvSpPr>
        <p:spPr>
          <a:xfrm>
            <a:off x="3605212" y="3487935"/>
            <a:ext cx="2157412" cy="1082925"/>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400" b="0" i="0" u="none" strike="noStrike" kern="1200" cap="none" spc="0" normalizeH="0" baseline="0" noProof="0" dirty="0">
                <a:ln>
                  <a:noFill/>
                </a:ln>
                <a:solidFill>
                  <a:srgbClr val="475569"/>
                </a:solidFill>
                <a:effectLst/>
                <a:uLnTx/>
                <a:uFillTx/>
                <a:latin typeface="Inter"/>
                <a:ea typeface="+mn-ea"/>
                <a:cs typeface="+mn-cs"/>
              </a:rPr>
              <a:t>Les </a:t>
            </a:r>
            <a:r>
              <a:rPr kumimoji="0" sz="1400" b="0" i="0" u="none" strike="noStrike" kern="1200" cap="none" spc="0" normalizeH="0" baseline="0" noProof="0" dirty="0" err="1">
                <a:ln>
                  <a:noFill/>
                </a:ln>
                <a:solidFill>
                  <a:srgbClr val="475569"/>
                </a:solidFill>
                <a:effectLst/>
                <a:uLnTx/>
                <a:uFillTx/>
                <a:latin typeface="Inter"/>
                <a:ea typeface="+mn-ea"/>
                <a:cs typeface="+mn-cs"/>
              </a:rPr>
              <a:t>blocages</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matériels</a:t>
            </a:r>
            <a:r>
              <a:rPr kumimoji="0" sz="1400" b="0" i="0" u="none" strike="noStrike" kern="1200" cap="none" spc="0" normalizeH="0" baseline="0" noProof="0" dirty="0">
                <a:ln>
                  <a:noFill/>
                </a:ln>
                <a:solidFill>
                  <a:srgbClr val="475569"/>
                </a:solidFill>
                <a:effectLst/>
                <a:uLnTx/>
                <a:uFillTx/>
                <a:latin typeface="Inter"/>
                <a:ea typeface="+mn-ea"/>
                <a:cs typeface="+mn-cs"/>
              </a:rPr>
              <a:t>, le rapport Lighthill et la chute des Systèmes Experts. Le </a:t>
            </a:r>
            <a:r>
              <a:rPr kumimoji="0" sz="1400" b="0" i="0" u="none" strike="noStrike" kern="1200" cap="none" spc="0" normalizeH="0" baseline="0" noProof="0" dirty="0" err="1">
                <a:ln>
                  <a:noFill/>
                </a:ln>
                <a:solidFill>
                  <a:srgbClr val="475569"/>
                </a:solidFill>
                <a:effectLst/>
                <a:uLnTx/>
                <a:uFillTx/>
                <a:latin typeface="Inter"/>
                <a:ea typeface="+mn-ea"/>
                <a:cs typeface="+mn-cs"/>
              </a:rPr>
              <a:t>rebond</a:t>
            </a:r>
            <a:r>
              <a:rPr kumimoji="0" sz="1400" b="0" i="0" u="none" strike="noStrike" kern="1200" cap="none" spc="0" normalizeH="0" baseline="0" noProof="0" dirty="0">
                <a:ln>
                  <a:noFill/>
                </a:ln>
                <a:solidFill>
                  <a:srgbClr val="475569"/>
                </a:solidFill>
                <a:effectLst/>
                <a:uLnTx/>
                <a:uFillTx/>
                <a:latin typeface="Inter"/>
                <a:ea typeface="+mn-ea"/>
                <a:cs typeface="+mn-cs"/>
              </a:rPr>
              <a:t> par le Machine Learning et le Web.</a:t>
            </a:r>
          </a:p>
        </p:txBody>
      </p:sp>
      <p:pic>
        <p:nvPicPr>
          <p:cNvPr id="16" name="Picture 15" descr="image.png"/>
          <p:cNvPicPr>
            <a:picLocks noChangeAspect="1"/>
          </p:cNvPicPr>
          <p:nvPr/>
        </p:nvPicPr>
        <p:blipFill>
          <a:blip r:embed="rId9"/>
          <a:stretch>
            <a:fillRect/>
          </a:stretch>
        </p:blipFill>
        <p:spPr>
          <a:xfrm>
            <a:off x="6429375" y="2154435"/>
            <a:ext cx="533400" cy="533400"/>
          </a:xfrm>
          <a:prstGeom prst="rect">
            <a:avLst/>
          </a:prstGeom>
        </p:spPr>
      </p:pic>
      <p:sp>
        <p:nvSpPr>
          <p:cNvPr id="17" name="TextBox 16"/>
          <p:cNvSpPr txBox="1"/>
          <p:nvPr/>
        </p:nvSpPr>
        <p:spPr>
          <a:xfrm>
            <a:off x="6429375" y="2840235"/>
            <a:ext cx="2265283" cy="57150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3. Deep Learning (2010-2020)</a:t>
            </a:r>
          </a:p>
        </p:txBody>
      </p:sp>
      <p:sp>
        <p:nvSpPr>
          <p:cNvPr id="18" name="TextBox 17"/>
          <p:cNvSpPr txBox="1"/>
          <p:nvPr/>
        </p:nvSpPr>
        <p:spPr>
          <a:xfrm>
            <a:off x="6429375" y="3487935"/>
            <a:ext cx="2157412" cy="885825"/>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400" b="0" i="0" u="none" strike="noStrike" kern="1200" cap="none" spc="0" normalizeH="0" baseline="0" noProof="0" dirty="0">
                <a:ln>
                  <a:noFill/>
                </a:ln>
                <a:solidFill>
                  <a:srgbClr val="475569"/>
                </a:solidFill>
                <a:effectLst/>
                <a:uLnTx/>
                <a:uFillTx/>
                <a:latin typeface="Inter"/>
                <a:ea typeface="+mn-ea"/>
                <a:cs typeface="+mn-cs"/>
              </a:rPr>
              <a:t>La triple convergence : Big Data, GPUs Nvidia (CUDA) et réseaux de </a:t>
            </a:r>
            <a:r>
              <a:rPr kumimoji="0" sz="1400" b="0" i="0" u="none" strike="noStrike" kern="1200" cap="none" spc="0" normalizeH="0" baseline="0" noProof="0" dirty="0" err="1">
                <a:ln>
                  <a:noFill/>
                </a:ln>
                <a:solidFill>
                  <a:srgbClr val="475569"/>
                </a:solidFill>
                <a:effectLst/>
                <a:uLnTx/>
                <a:uFillTx/>
                <a:latin typeface="Inter"/>
                <a:ea typeface="+mn-ea"/>
                <a:cs typeface="+mn-cs"/>
              </a:rPr>
              <a:t>neurones</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profonds</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AlexNet</a:t>
            </a:r>
            <a:r>
              <a:rPr kumimoji="0" sz="1400" b="0" i="0" u="none" strike="noStrike" kern="1200" cap="none" spc="0" normalizeH="0" baseline="0" noProof="0" dirty="0">
                <a:ln>
                  <a:noFill/>
                </a:ln>
                <a:solidFill>
                  <a:srgbClr val="475569"/>
                </a:solidFill>
                <a:effectLst/>
                <a:uLnTx/>
                <a:uFillTx/>
                <a:latin typeface="Inter"/>
                <a:ea typeface="+mn-ea"/>
                <a:cs typeface="+mn-cs"/>
              </a:rPr>
              <a:t> 2012).</a:t>
            </a:r>
          </a:p>
        </p:txBody>
      </p:sp>
      <p:pic>
        <p:nvPicPr>
          <p:cNvPr id="19" name="Picture 18" descr="image.png"/>
          <p:cNvPicPr>
            <a:picLocks noChangeAspect="1"/>
          </p:cNvPicPr>
          <p:nvPr/>
        </p:nvPicPr>
        <p:blipFill>
          <a:blip r:embed="rId10"/>
          <a:stretch>
            <a:fillRect/>
          </a:stretch>
        </p:blipFill>
        <p:spPr>
          <a:xfrm>
            <a:off x="9253537" y="2154435"/>
            <a:ext cx="533400" cy="533400"/>
          </a:xfrm>
          <a:prstGeom prst="rect">
            <a:avLst/>
          </a:prstGeom>
        </p:spPr>
      </p:pic>
      <p:sp>
        <p:nvSpPr>
          <p:cNvPr id="20" name="TextBox 19"/>
          <p:cNvSpPr txBox="1"/>
          <p:nvPr/>
        </p:nvSpPr>
        <p:spPr>
          <a:xfrm>
            <a:off x="9253537" y="2840235"/>
            <a:ext cx="2265283" cy="57150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4. LLM &amp; Agents (2022-2030)</a:t>
            </a:r>
          </a:p>
        </p:txBody>
      </p:sp>
      <p:sp>
        <p:nvSpPr>
          <p:cNvPr id="21" name="TextBox 20"/>
          <p:cNvSpPr txBox="1"/>
          <p:nvPr/>
        </p:nvSpPr>
        <p:spPr>
          <a:xfrm>
            <a:off x="9253537" y="3487935"/>
            <a:ext cx="2157412" cy="1082925"/>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400" b="0" i="0" u="none" strike="noStrike" kern="1200" cap="none" spc="0" normalizeH="0" baseline="0" noProof="0" dirty="0" err="1">
                <a:ln>
                  <a:noFill/>
                </a:ln>
                <a:solidFill>
                  <a:srgbClr val="475569"/>
                </a:solidFill>
                <a:effectLst/>
                <a:uLnTx/>
                <a:uFillTx/>
                <a:latin typeface="Inter"/>
                <a:ea typeface="+mn-ea"/>
                <a:cs typeface="+mn-cs"/>
              </a:rPr>
              <a:t>L'architecture</a:t>
            </a:r>
            <a:r>
              <a:rPr kumimoji="0" sz="1400" b="0" i="0" u="none" strike="noStrike" kern="1200" cap="none" spc="0" normalizeH="0" baseline="0" noProof="0" dirty="0">
                <a:ln>
                  <a:noFill/>
                </a:ln>
                <a:solidFill>
                  <a:srgbClr val="475569"/>
                </a:solidFill>
                <a:effectLst/>
                <a:uLnTx/>
                <a:uFillTx/>
                <a:latin typeface="Inter"/>
                <a:ea typeface="+mn-ea"/>
                <a:cs typeface="+mn-cs"/>
              </a:rPr>
              <a:t> Transformer, le moment ChatGPT, </a:t>
            </a:r>
            <a:r>
              <a:rPr kumimoji="0" sz="1400" b="0" i="0" u="none" strike="noStrike" kern="1200" cap="none" spc="0" normalizeH="0" baseline="0" noProof="0" dirty="0" err="1">
                <a:ln>
                  <a:noFill/>
                </a:ln>
                <a:solidFill>
                  <a:srgbClr val="475569"/>
                </a:solidFill>
                <a:effectLst/>
                <a:uLnTx/>
                <a:uFillTx/>
                <a:latin typeface="Inter"/>
                <a:ea typeface="+mn-ea"/>
                <a:cs typeface="+mn-cs"/>
              </a:rPr>
              <a:t>l'émergence</a:t>
            </a:r>
            <a:r>
              <a:rPr kumimoji="0" sz="1400" b="0" i="0" u="none" strike="noStrike" kern="1200" cap="none" spc="0" normalizeH="0" baseline="0" noProof="0" dirty="0">
                <a:ln>
                  <a:noFill/>
                </a:ln>
                <a:solidFill>
                  <a:srgbClr val="475569"/>
                </a:solidFill>
                <a:effectLst/>
                <a:uLnTx/>
                <a:uFillTx/>
                <a:latin typeface="Inter"/>
                <a:ea typeface="+mn-ea"/>
                <a:cs typeface="+mn-cs"/>
              </a:rPr>
              <a:t> des Agents </a:t>
            </a:r>
            <a:r>
              <a:rPr kumimoji="0" sz="1400" b="0" i="0" u="none" strike="noStrike" kern="1200" cap="none" spc="0" normalizeH="0" baseline="0" noProof="0" dirty="0" err="1">
                <a:ln>
                  <a:noFill/>
                </a:ln>
                <a:solidFill>
                  <a:srgbClr val="475569"/>
                </a:solidFill>
                <a:effectLst/>
                <a:uLnTx/>
                <a:uFillTx/>
                <a:latin typeface="Inter"/>
                <a:ea typeface="+mn-ea"/>
                <a:cs typeface="+mn-cs"/>
              </a:rPr>
              <a:t>autonomes</a:t>
            </a:r>
            <a:r>
              <a:rPr kumimoji="0" sz="1400" b="0" i="0" u="none" strike="noStrike" kern="1200" cap="none" spc="0" normalizeH="0" baseline="0" noProof="0" dirty="0">
                <a:ln>
                  <a:noFill/>
                </a:ln>
                <a:solidFill>
                  <a:srgbClr val="475569"/>
                </a:solidFill>
                <a:effectLst/>
                <a:uLnTx/>
                <a:uFillTx/>
                <a:latin typeface="Inter"/>
                <a:ea typeface="+mn-ea"/>
                <a:cs typeface="+mn-cs"/>
              </a:rPr>
              <a:t> et </a:t>
            </a:r>
            <a:r>
              <a:rPr kumimoji="0" sz="1400" b="0" i="0" u="none" strike="noStrike" kern="1200" cap="none" spc="0" normalizeH="0" baseline="0" noProof="0" dirty="0" err="1">
                <a:ln>
                  <a:noFill/>
                </a:ln>
                <a:solidFill>
                  <a:srgbClr val="475569"/>
                </a:solidFill>
                <a:effectLst/>
                <a:uLnTx/>
                <a:uFillTx/>
                <a:latin typeface="Inter"/>
                <a:ea typeface="+mn-ea"/>
                <a:cs typeface="+mn-cs"/>
              </a:rPr>
              <a:t>l'Entreprise</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Augmentée</a:t>
            </a:r>
            <a:r>
              <a:rPr kumimoji="0" sz="1400" b="0" i="0" u="none" strike="noStrike" kern="1200" cap="none" spc="0" normalizeH="0" baseline="0" noProof="0" dirty="0">
                <a:ln>
                  <a:noFill/>
                </a:ln>
                <a:solidFill>
                  <a:srgbClr val="475569"/>
                </a:solidFill>
                <a:effectLst/>
                <a:uLnTx/>
                <a:uFillTx/>
                <a:latin typeface="Inter"/>
                <a:ea typeface="+mn-ea"/>
                <a:cs typeface="+mn-cs"/>
              </a:rPr>
              <a:t>.</a:t>
            </a:r>
          </a:p>
        </p:txBody>
      </p:sp>
      <p:pic>
        <p:nvPicPr>
          <p:cNvPr id="22" name="Picture 21" descr="image.png"/>
          <p:cNvPicPr>
            <a:picLocks noChangeAspect="1"/>
          </p:cNvPicPr>
          <p:nvPr/>
        </p:nvPicPr>
        <p:blipFill>
          <a:blip r:embed="rId11"/>
          <a:stretch>
            <a:fillRect/>
          </a:stretch>
        </p:blipFill>
        <p:spPr>
          <a:xfrm>
            <a:off x="607630" y="5189933"/>
            <a:ext cx="152853" cy="194540"/>
          </a:xfrm>
          <a:prstGeom prst="rect">
            <a:avLst/>
          </a:prstGeom>
        </p:spPr>
      </p:pic>
      <p:pic>
        <p:nvPicPr>
          <p:cNvPr id="23" name="Picture 22" descr="image.png"/>
          <p:cNvPicPr>
            <a:picLocks noChangeAspect="1"/>
          </p:cNvPicPr>
          <p:nvPr/>
        </p:nvPicPr>
        <p:blipFill>
          <a:blip r:embed="rId12">
            <a:duotone>
              <a:schemeClr val="accent1">
                <a:shade val="45000"/>
                <a:satMod val="135000"/>
              </a:schemeClr>
              <a:prstClr val="white"/>
            </a:duotone>
          </a:blip>
          <a:stretch>
            <a:fillRect/>
          </a:stretch>
        </p:blipFill>
        <p:spPr>
          <a:xfrm>
            <a:off x="895350" y="2268735"/>
            <a:ext cx="304800" cy="304800"/>
          </a:xfrm>
          <a:prstGeom prst="rect">
            <a:avLst/>
          </a:prstGeom>
        </p:spPr>
      </p:pic>
      <p:pic>
        <p:nvPicPr>
          <p:cNvPr id="24" name="Picture 23" descr="image.png"/>
          <p:cNvPicPr>
            <a:picLocks noChangeAspect="1"/>
          </p:cNvPicPr>
          <p:nvPr/>
        </p:nvPicPr>
        <p:blipFill>
          <a:blip r:embed="rId13">
            <a:duotone>
              <a:schemeClr val="accent1">
                <a:shade val="45000"/>
                <a:satMod val="135000"/>
              </a:schemeClr>
              <a:prstClr val="white"/>
            </a:duotone>
          </a:blip>
          <a:stretch>
            <a:fillRect/>
          </a:stretch>
        </p:blipFill>
        <p:spPr>
          <a:xfrm>
            <a:off x="3738562" y="2268735"/>
            <a:ext cx="266700" cy="304800"/>
          </a:xfrm>
          <a:prstGeom prst="rect">
            <a:avLst/>
          </a:prstGeom>
        </p:spPr>
      </p:pic>
      <p:pic>
        <p:nvPicPr>
          <p:cNvPr id="25" name="Picture 24" descr="image.png"/>
          <p:cNvPicPr>
            <a:picLocks noChangeAspect="1"/>
          </p:cNvPicPr>
          <p:nvPr/>
        </p:nvPicPr>
        <p:blipFill>
          <a:blip r:embed="rId14">
            <a:duotone>
              <a:schemeClr val="accent1">
                <a:shade val="45000"/>
                <a:satMod val="135000"/>
              </a:schemeClr>
              <a:prstClr val="white"/>
            </a:duotone>
          </a:blip>
          <a:stretch>
            <a:fillRect/>
          </a:stretch>
        </p:blipFill>
        <p:spPr>
          <a:xfrm>
            <a:off x="6543675" y="2268735"/>
            <a:ext cx="304800" cy="304800"/>
          </a:xfrm>
          <a:prstGeom prst="rect">
            <a:avLst/>
          </a:prstGeom>
        </p:spPr>
      </p:pic>
      <p:pic>
        <p:nvPicPr>
          <p:cNvPr id="26" name="Picture 25" descr="image.png"/>
          <p:cNvPicPr>
            <a:picLocks noChangeAspect="1"/>
          </p:cNvPicPr>
          <p:nvPr/>
        </p:nvPicPr>
        <p:blipFill>
          <a:blip r:embed="rId15">
            <a:duotone>
              <a:schemeClr val="accent1">
                <a:shade val="45000"/>
                <a:satMod val="135000"/>
              </a:schemeClr>
              <a:prstClr val="white"/>
            </a:duotone>
          </a:blip>
          <a:stretch>
            <a:fillRect/>
          </a:stretch>
        </p:blipFill>
        <p:spPr>
          <a:xfrm>
            <a:off x="9329737" y="2268735"/>
            <a:ext cx="381000" cy="304800"/>
          </a:xfrm>
          <a:prstGeom prst="rect">
            <a:avLst/>
          </a:prstGeom>
        </p:spPr>
      </p:pic>
      <p:sp>
        <p:nvSpPr>
          <p:cNvPr id="27" name="TextBox 26"/>
          <p:cNvSpPr txBox="1"/>
          <p:nvPr/>
        </p:nvSpPr>
        <p:spPr>
          <a:xfrm>
            <a:off x="542586" y="1185000"/>
            <a:ext cx="11649075" cy="374718"/>
          </a:xfrm>
          <a:prstGeom prst="rect">
            <a:avLst/>
          </a:prstGeom>
          <a:noFill/>
        </p:spPr>
        <p:txBody>
          <a:bodyPr wrap="square" lIns="0" tIns="0" rIns="0" bIns="0" anchor="ctr">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sz="2400" b="1" i="0" u="none" strike="noStrike" kern="1200" cap="none" spc="0" normalizeH="0" baseline="0" noProof="0" dirty="0">
                <a:ln>
                  <a:noFill/>
                </a:ln>
                <a:solidFill>
                  <a:srgbClr val="0F172A"/>
                </a:solidFill>
                <a:effectLst/>
                <a:uLnTx/>
                <a:uFillTx/>
                <a:latin typeface="Poppins"/>
                <a:ea typeface="+mn-ea"/>
                <a:cs typeface="+mn-cs"/>
              </a:rPr>
              <a:t>Vue </a:t>
            </a:r>
            <a:r>
              <a:rPr kumimoji="0" sz="2400" b="1" i="0" u="none" strike="noStrike" kern="1200" cap="none" spc="0" normalizeH="0" baseline="0" noProof="0" dirty="0" err="1">
                <a:ln>
                  <a:noFill/>
                </a:ln>
                <a:solidFill>
                  <a:srgbClr val="0F172A"/>
                </a:solidFill>
                <a:effectLst/>
                <a:uLnTx/>
                <a:uFillTx/>
                <a:latin typeface="Poppins"/>
                <a:ea typeface="+mn-ea"/>
                <a:cs typeface="+mn-cs"/>
              </a:rPr>
              <a:t>d'Ensemble</a:t>
            </a:r>
            <a:endParaRPr kumimoji="0" sz="2400" b="1" i="0" u="none" strike="noStrike" kern="1200" cap="none" spc="0" normalizeH="0" baseline="0" noProof="0" dirty="0">
              <a:ln>
                <a:noFill/>
              </a:ln>
              <a:solidFill>
                <a:srgbClr val="0F172A"/>
              </a:solidFill>
              <a:effectLst/>
              <a:uLnTx/>
              <a:uFillTx/>
              <a:latin typeface="Poppins"/>
              <a:ea typeface="+mn-ea"/>
              <a:cs typeface="+mn-cs"/>
            </a:endParaRPr>
          </a:p>
        </p:txBody>
      </p:sp>
      <p:sp>
        <p:nvSpPr>
          <p:cNvPr id="36" name="Espace réservé du numéro de diapositive 1">
            <a:extLst>
              <a:ext uri="{FF2B5EF4-FFF2-40B4-BE49-F238E27FC236}">
                <a16:creationId xmlns:a16="http://schemas.microsoft.com/office/drawing/2014/main" id="{1E3CFF09-84D1-6C08-A772-62D1FB055FA8}"/>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2</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33F5818B-3F99-D4FC-068C-231DC361F918}"/>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0" name="object 3">
            <a:extLst>
              <a:ext uri="{FF2B5EF4-FFF2-40B4-BE49-F238E27FC236}">
                <a16:creationId xmlns:a16="http://schemas.microsoft.com/office/drawing/2014/main" id="{B69F55D3-BC07-0BE5-E336-EB561D450DA7}"/>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2" name="Picture 1" descr="image.png"/>
          <p:cNvPicPr>
            <a:picLocks noChangeAspect="1"/>
          </p:cNvPicPr>
          <p:nvPr/>
        </p:nvPicPr>
        <p:blipFill>
          <a:blip r:embed="rId2"/>
          <a:stretch>
            <a:fillRect/>
          </a:stretch>
        </p:blipFill>
        <p:spPr>
          <a:xfrm>
            <a:off x="571500" y="1791890"/>
            <a:ext cx="3492549" cy="2476500"/>
          </a:xfrm>
          <a:prstGeom prst="rect">
            <a:avLst/>
          </a:prstGeom>
        </p:spPr>
      </p:pic>
      <p:pic>
        <p:nvPicPr>
          <p:cNvPr id="3" name="Picture 2" descr="image.png"/>
          <p:cNvPicPr>
            <a:picLocks noChangeAspect="1"/>
          </p:cNvPicPr>
          <p:nvPr/>
        </p:nvPicPr>
        <p:blipFill>
          <a:blip r:embed="rId3"/>
          <a:stretch>
            <a:fillRect/>
          </a:stretch>
        </p:blipFill>
        <p:spPr>
          <a:xfrm>
            <a:off x="4349799" y="1791890"/>
            <a:ext cx="3492549" cy="2476500"/>
          </a:xfrm>
          <a:prstGeom prst="rect">
            <a:avLst/>
          </a:prstGeom>
        </p:spPr>
      </p:pic>
      <p:pic>
        <p:nvPicPr>
          <p:cNvPr id="4" name="Picture 3" descr="image.png"/>
          <p:cNvPicPr>
            <a:picLocks noChangeAspect="1"/>
          </p:cNvPicPr>
          <p:nvPr/>
        </p:nvPicPr>
        <p:blipFill>
          <a:blip r:embed="rId4"/>
          <a:stretch>
            <a:fillRect/>
          </a:stretch>
        </p:blipFill>
        <p:spPr>
          <a:xfrm>
            <a:off x="8128099" y="1791890"/>
            <a:ext cx="3492549" cy="2476500"/>
          </a:xfrm>
          <a:prstGeom prst="rect">
            <a:avLst/>
          </a:prstGeom>
        </p:spPr>
      </p:pic>
      <p:sp>
        <p:nvSpPr>
          <p:cNvPr id="5" name="TextBox 4"/>
          <p:cNvSpPr txBox="1"/>
          <p:nvPr/>
        </p:nvSpPr>
        <p:spPr>
          <a:xfrm>
            <a:off x="571500" y="737500"/>
            <a:ext cx="11601450" cy="495300"/>
          </a:xfrm>
          <a:prstGeom prst="rect">
            <a:avLst/>
          </a:prstGeom>
          <a:noFill/>
        </p:spPr>
        <p:txBody>
          <a:bodyPr wrap="square" lIns="0" tIns="0" rIns="0" bIns="0" anchor="t">
            <a:spAutoFit/>
          </a:bodyPr>
          <a:lstStyle/>
          <a:p>
            <a:pPr algn="l"/>
            <a:r>
              <a:rPr sz="3000" b="1" i="0" u="none" dirty="0">
                <a:solidFill>
                  <a:srgbClr val="0F172A"/>
                </a:solidFill>
                <a:latin typeface="Montserrat"/>
              </a:rPr>
              <a:t>Les "</a:t>
            </a:r>
            <a:r>
              <a:rPr sz="3000" b="1" i="0" u="none" dirty="0" err="1">
                <a:solidFill>
                  <a:srgbClr val="0F172A"/>
                </a:solidFill>
                <a:latin typeface="Montserrat"/>
              </a:rPr>
              <a:t>Parrains</a:t>
            </a:r>
            <a:r>
              <a:rPr sz="3000" b="1" i="0" u="none" dirty="0">
                <a:solidFill>
                  <a:srgbClr val="0F172A"/>
                </a:solidFill>
                <a:latin typeface="Montserrat"/>
              </a:rPr>
              <a:t> de l'IA"</a:t>
            </a:r>
          </a:p>
        </p:txBody>
      </p:sp>
      <p:sp>
        <p:nvSpPr>
          <p:cNvPr id="8" name="TextBox 7"/>
          <p:cNvSpPr txBox="1"/>
          <p:nvPr/>
        </p:nvSpPr>
        <p:spPr>
          <a:xfrm>
            <a:off x="484186" y="5350830"/>
            <a:ext cx="3667177" cy="257175"/>
          </a:xfrm>
          <a:prstGeom prst="rect">
            <a:avLst/>
          </a:prstGeom>
          <a:noFill/>
        </p:spPr>
        <p:txBody>
          <a:bodyPr wrap="square" lIns="0" tIns="0" rIns="0" bIns="0" anchor="t">
            <a:spAutoFit/>
          </a:bodyPr>
          <a:lstStyle/>
          <a:p>
            <a:pPr algn="ctr"/>
            <a:r>
              <a:rPr sz="1650" b="0" i="0" u="none" dirty="0">
                <a:solidFill>
                  <a:srgbClr val="1E3A8A"/>
                </a:solidFill>
                <a:latin typeface="Montserrat SemiBold"/>
              </a:rPr>
              <a:t>Geoffrey Hinton</a:t>
            </a:r>
          </a:p>
        </p:txBody>
      </p:sp>
      <p:sp>
        <p:nvSpPr>
          <p:cNvPr id="9" name="TextBox 8"/>
          <p:cNvSpPr txBox="1"/>
          <p:nvPr/>
        </p:nvSpPr>
        <p:spPr>
          <a:xfrm>
            <a:off x="571500" y="5635883"/>
            <a:ext cx="3492549" cy="776882"/>
          </a:xfrm>
          <a:prstGeom prst="rect">
            <a:avLst/>
          </a:prstGeom>
          <a:noFill/>
        </p:spPr>
        <p:txBody>
          <a:bodyPr wrap="square" lIns="0" tIns="0" rIns="0" bIns="0" anchor="t">
            <a:spAutoFit/>
          </a:bodyPr>
          <a:lstStyle/>
          <a:p>
            <a:pPr algn="ctr">
              <a:lnSpc>
                <a:spcPts val="2039"/>
              </a:lnSpc>
            </a:pPr>
            <a:r>
              <a:rPr sz="1275" b="0" i="0" u="none" dirty="0" err="1">
                <a:solidFill>
                  <a:srgbClr val="334155"/>
                </a:solidFill>
                <a:latin typeface="Lato"/>
              </a:rPr>
              <a:t>Pionnier</a:t>
            </a:r>
            <a:r>
              <a:rPr sz="1275" b="0" i="0" u="none" dirty="0">
                <a:solidFill>
                  <a:srgbClr val="334155"/>
                </a:solidFill>
                <a:latin typeface="Lato"/>
              </a:rPr>
              <a:t> de la "</a:t>
            </a:r>
            <a:r>
              <a:rPr sz="1275" b="0" i="0" u="none" dirty="0" err="1">
                <a:solidFill>
                  <a:srgbClr val="334155"/>
                </a:solidFill>
                <a:latin typeface="Lato"/>
              </a:rPr>
              <a:t>rétropropagation</a:t>
            </a:r>
            <a:r>
              <a:rPr sz="1275" b="0" i="0" u="none" dirty="0">
                <a:solidFill>
                  <a:srgbClr val="334155"/>
                </a:solidFill>
                <a:latin typeface="Lato"/>
              </a:rPr>
              <a:t>", </a:t>
            </a:r>
            <a:r>
              <a:rPr sz="1275" b="0" i="0" u="none" dirty="0" err="1">
                <a:solidFill>
                  <a:srgbClr val="334155"/>
                </a:solidFill>
                <a:latin typeface="Lato"/>
              </a:rPr>
              <a:t>l'algorithme</a:t>
            </a:r>
            <a:r>
              <a:rPr sz="1275" b="0" i="0" u="none" dirty="0">
                <a:solidFill>
                  <a:srgbClr val="334155"/>
                </a:solidFill>
                <a:latin typeface="Lato"/>
              </a:rPr>
              <a:t> critique </a:t>
            </a:r>
            <a:r>
              <a:rPr sz="1275" b="0" i="0" u="none" dirty="0" err="1">
                <a:solidFill>
                  <a:srgbClr val="334155"/>
                </a:solidFill>
                <a:latin typeface="Lato"/>
              </a:rPr>
              <a:t>permettant</a:t>
            </a:r>
            <a:r>
              <a:rPr sz="1275" b="0" i="0" u="none" dirty="0">
                <a:solidFill>
                  <a:srgbClr val="334155"/>
                </a:solidFill>
                <a:latin typeface="Lato"/>
              </a:rPr>
              <a:t> aux réseaux de </a:t>
            </a:r>
            <a:r>
              <a:rPr sz="1275" b="0" i="0" u="none" dirty="0" err="1">
                <a:solidFill>
                  <a:srgbClr val="334155"/>
                </a:solidFill>
                <a:latin typeface="Lato"/>
              </a:rPr>
              <a:t>neurones</a:t>
            </a:r>
            <a:r>
              <a:rPr sz="1275" b="0" i="0" u="none" dirty="0">
                <a:solidFill>
                  <a:srgbClr val="334155"/>
                </a:solidFill>
                <a:latin typeface="Lato"/>
              </a:rPr>
              <a:t> </a:t>
            </a:r>
            <a:r>
              <a:rPr sz="1275" b="0" i="0" u="none" dirty="0" err="1">
                <a:solidFill>
                  <a:srgbClr val="334155"/>
                </a:solidFill>
                <a:latin typeface="Lato"/>
              </a:rPr>
              <a:t>d'</a:t>
            </a:r>
            <a:r>
              <a:rPr sz="1275" b="1" i="0" u="none" dirty="0" err="1">
                <a:solidFill>
                  <a:srgbClr val="334155"/>
                </a:solidFill>
                <a:latin typeface="Lato"/>
              </a:rPr>
              <a:t>apprendre</a:t>
            </a:r>
            <a:r>
              <a:rPr sz="1275" b="1" i="0" u="none" dirty="0">
                <a:solidFill>
                  <a:srgbClr val="334155"/>
                </a:solidFill>
                <a:latin typeface="Lato"/>
              </a:rPr>
              <a:t> de </a:t>
            </a:r>
            <a:r>
              <a:rPr sz="1275" b="1" i="0" u="none" dirty="0" err="1">
                <a:solidFill>
                  <a:srgbClr val="334155"/>
                </a:solidFill>
                <a:latin typeface="Lato"/>
              </a:rPr>
              <a:t>leurs</a:t>
            </a:r>
            <a:r>
              <a:rPr sz="1275" b="1" i="0" u="none" dirty="0">
                <a:solidFill>
                  <a:srgbClr val="334155"/>
                </a:solidFill>
                <a:latin typeface="Lato"/>
              </a:rPr>
              <a:t> </a:t>
            </a:r>
            <a:r>
              <a:rPr sz="1275" b="1" i="0" u="none" dirty="0" err="1">
                <a:solidFill>
                  <a:srgbClr val="334155"/>
                </a:solidFill>
                <a:latin typeface="Lato"/>
              </a:rPr>
              <a:t>propres</a:t>
            </a:r>
            <a:r>
              <a:rPr sz="1275" b="1" i="0" u="none" dirty="0">
                <a:solidFill>
                  <a:srgbClr val="334155"/>
                </a:solidFill>
                <a:latin typeface="Lato"/>
              </a:rPr>
              <a:t> </a:t>
            </a:r>
            <a:r>
              <a:rPr sz="1275" b="1" i="0" u="none" dirty="0" err="1">
                <a:solidFill>
                  <a:srgbClr val="334155"/>
                </a:solidFill>
                <a:latin typeface="Lato"/>
              </a:rPr>
              <a:t>erreurs</a:t>
            </a:r>
            <a:r>
              <a:rPr sz="1275" b="0" i="0" u="none" dirty="0">
                <a:solidFill>
                  <a:srgbClr val="334155"/>
                </a:solidFill>
                <a:latin typeface="Lato"/>
              </a:rPr>
              <a:t>.</a:t>
            </a:r>
          </a:p>
        </p:txBody>
      </p:sp>
      <p:sp>
        <p:nvSpPr>
          <p:cNvPr id="10" name="TextBox 9"/>
          <p:cNvSpPr txBox="1"/>
          <p:nvPr/>
        </p:nvSpPr>
        <p:spPr>
          <a:xfrm>
            <a:off x="4262485" y="5350830"/>
            <a:ext cx="3667177" cy="257175"/>
          </a:xfrm>
          <a:prstGeom prst="rect">
            <a:avLst/>
          </a:prstGeom>
          <a:noFill/>
        </p:spPr>
        <p:txBody>
          <a:bodyPr wrap="square" lIns="0" tIns="0" rIns="0" bIns="0" anchor="t">
            <a:spAutoFit/>
          </a:bodyPr>
          <a:lstStyle/>
          <a:p>
            <a:pPr algn="ctr"/>
            <a:r>
              <a:rPr sz="1650" b="0" i="0" u="none" dirty="0">
                <a:solidFill>
                  <a:srgbClr val="1E3A8A"/>
                </a:solidFill>
                <a:latin typeface="Montserrat SemiBold"/>
              </a:rPr>
              <a:t>Yann LeCun</a:t>
            </a:r>
          </a:p>
        </p:txBody>
      </p:sp>
      <p:sp>
        <p:nvSpPr>
          <p:cNvPr id="11" name="TextBox 10"/>
          <p:cNvSpPr txBox="1"/>
          <p:nvPr/>
        </p:nvSpPr>
        <p:spPr>
          <a:xfrm>
            <a:off x="4349725" y="5639823"/>
            <a:ext cx="3492549" cy="1035843"/>
          </a:xfrm>
          <a:prstGeom prst="rect">
            <a:avLst/>
          </a:prstGeom>
          <a:noFill/>
        </p:spPr>
        <p:txBody>
          <a:bodyPr wrap="square" lIns="0" tIns="0" rIns="0" bIns="0" anchor="t">
            <a:spAutoFit/>
          </a:bodyPr>
          <a:lstStyle/>
          <a:p>
            <a:pPr algn="ctr">
              <a:lnSpc>
                <a:spcPts val="2039"/>
              </a:lnSpc>
            </a:pPr>
            <a:r>
              <a:rPr sz="1275" b="0" i="0" u="none" dirty="0" err="1">
                <a:solidFill>
                  <a:srgbClr val="334155"/>
                </a:solidFill>
                <a:latin typeface="Lato"/>
              </a:rPr>
              <a:t>Créateur</a:t>
            </a:r>
            <a:r>
              <a:rPr sz="1275" b="0" i="0" u="none" dirty="0">
                <a:solidFill>
                  <a:srgbClr val="334155"/>
                </a:solidFill>
                <a:latin typeface="Lato"/>
              </a:rPr>
              <a:t> des réseaux de </a:t>
            </a:r>
            <a:r>
              <a:rPr sz="1275" b="0" i="0" u="none" dirty="0" err="1">
                <a:solidFill>
                  <a:srgbClr val="334155"/>
                </a:solidFill>
                <a:latin typeface="Lato"/>
              </a:rPr>
              <a:t>neurones</a:t>
            </a:r>
            <a:r>
              <a:rPr sz="1275" b="0" i="0" u="none" dirty="0">
                <a:solidFill>
                  <a:srgbClr val="334155"/>
                </a:solidFill>
                <a:latin typeface="Lato"/>
              </a:rPr>
              <a:t> </a:t>
            </a:r>
            <a:r>
              <a:rPr sz="1275" b="0" i="0" u="none" dirty="0" err="1">
                <a:solidFill>
                  <a:srgbClr val="334155"/>
                </a:solidFill>
                <a:latin typeface="Lato"/>
              </a:rPr>
              <a:t>convolutifs</a:t>
            </a:r>
            <a:r>
              <a:rPr sz="1275" b="0" i="0" u="none" dirty="0">
                <a:solidFill>
                  <a:srgbClr val="334155"/>
                </a:solidFill>
                <a:latin typeface="Lato"/>
              </a:rPr>
              <a:t> (CNN). Il a </a:t>
            </a:r>
            <a:r>
              <a:rPr sz="1275" b="0" i="0" u="none" dirty="0" err="1">
                <a:solidFill>
                  <a:srgbClr val="334155"/>
                </a:solidFill>
                <a:latin typeface="Lato"/>
              </a:rPr>
              <a:t>déverrouillé</a:t>
            </a:r>
            <a:r>
              <a:rPr sz="1275" b="0" i="0" u="none" dirty="0">
                <a:solidFill>
                  <a:srgbClr val="334155"/>
                </a:solidFill>
                <a:latin typeface="Lato"/>
              </a:rPr>
              <a:t> la </a:t>
            </a:r>
            <a:r>
              <a:rPr sz="1275" b="1" i="0" u="none" dirty="0">
                <a:solidFill>
                  <a:srgbClr val="334155"/>
                </a:solidFill>
                <a:latin typeface="Lato"/>
              </a:rPr>
              <a:t>vision par </a:t>
            </a:r>
            <a:r>
              <a:rPr sz="1275" b="1" i="0" u="none" dirty="0" err="1">
                <a:solidFill>
                  <a:srgbClr val="334155"/>
                </a:solidFill>
                <a:latin typeface="Lato"/>
              </a:rPr>
              <a:t>ordinateur</a:t>
            </a:r>
            <a:r>
              <a:rPr sz="1275" b="0" i="0" u="none" dirty="0">
                <a:solidFill>
                  <a:srgbClr val="334155"/>
                </a:solidFill>
                <a:latin typeface="Lato"/>
              </a:rPr>
              <a:t> (lecture </a:t>
            </a:r>
            <a:r>
              <a:rPr sz="1275" b="0" i="0" u="none" dirty="0" err="1">
                <a:solidFill>
                  <a:srgbClr val="334155"/>
                </a:solidFill>
                <a:latin typeface="Lato"/>
              </a:rPr>
              <a:t>automatique</a:t>
            </a:r>
            <a:r>
              <a:rPr sz="1275" b="0" i="0" u="none" dirty="0">
                <a:solidFill>
                  <a:srgbClr val="334155"/>
                </a:solidFill>
                <a:latin typeface="Lato"/>
              </a:rPr>
              <a:t> de </a:t>
            </a:r>
            <a:r>
              <a:rPr sz="1275" b="0" i="0" u="none" dirty="0" err="1">
                <a:solidFill>
                  <a:srgbClr val="334155"/>
                </a:solidFill>
                <a:latin typeface="Lato"/>
              </a:rPr>
              <a:t>chèques</a:t>
            </a:r>
            <a:r>
              <a:rPr sz="1275" b="0" i="0" u="none" dirty="0">
                <a:solidFill>
                  <a:srgbClr val="334155"/>
                </a:solidFill>
                <a:latin typeface="Lato"/>
              </a:rPr>
              <a:t>, </a:t>
            </a:r>
            <a:r>
              <a:rPr sz="1275" b="0" i="0" u="none" dirty="0" err="1">
                <a:solidFill>
                  <a:srgbClr val="334155"/>
                </a:solidFill>
                <a:latin typeface="Lato"/>
              </a:rPr>
              <a:t>imagerie</a:t>
            </a:r>
            <a:r>
              <a:rPr sz="1275" b="0" i="0" u="none" dirty="0">
                <a:solidFill>
                  <a:srgbClr val="334155"/>
                </a:solidFill>
                <a:latin typeface="Lato"/>
              </a:rPr>
              <a:t> </a:t>
            </a:r>
            <a:r>
              <a:rPr sz="1275" b="0" i="0" u="none" dirty="0" err="1">
                <a:solidFill>
                  <a:srgbClr val="334155"/>
                </a:solidFill>
                <a:latin typeface="Lato"/>
              </a:rPr>
              <a:t>médicale</a:t>
            </a:r>
            <a:r>
              <a:rPr sz="1275" b="0" i="0" u="none" dirty="0">
                <a:solidFill>
                  <a:srgbClr val="334155"/>
                </a:solidFill>
                <a:latin typeface="Lato"/>
              </a:rPr>
              <a:t>).</a:t>
            </a:r>
          </a:p>
        </p:txBody>
      </p:sp>
      <p:sp>
        <p:nvSpPr>
          <p:cNvPr id="12" name="TextBox 11"/>
          <p:cNvSpPr txBox="1"/>
          <p:nvPr/>
        </p:nvSpPr>
        <p:spPr>
          <a:xfrm>
            <a:off x="8040785" y="5350830"/>
            <a:ext cx="3667177" cy="257175"/>
          </a:xfrm>
          <a:prstGeom prst="rect">
            <a:avLst/>
          </a:prstGeom>
          <a:noFill/>
        </p:spPr>
        <p:txBody>
          <a:bodyPr wrap="square" lIns="0" tIns="0" rIns="0" bIns="0" anchor="t">
            <a:spAutoFit/>
          </a:bodyPr>
          <a:lstStyle/>
          <a:p>
            <a:pPr algn="ctr"/>
            <a:r>
              <a:rPr sz="1650" b="0" i="0" u="none" dirty="0">
                <a:solidFill>
                  <a:srgbClr val="1E3A8A"/>
                </a:solidFill>
                <a:latin typeface="Montserrat SemiBold"/>
              </a:rPr>
              <a:t>Yoshua Bengio</a:t>
            </a:r>
          </a:p>
        </p:txBody>
      </p:sp>
      <p:sp>
        <p:nvSpPr>
          <p:cNvPr id="13" name="TextBox 12"/>
          <p:cNvSpPr txBox="1"/>
          <p:nvPr/>
        </p:nvSpPr>
        <p:spPr>
          <a:xfrm>
            <a:off x="8127950" y="5663671"/>
            <a:ext cx="3492549" cy="776882"/>
          </a:xfrm>
          <a:prstGeom prst="rect">
            <a:avLst/>
          </a:prstGeom>
          <a:noFill/>
        </p:spPr>
        <p:txBody>
          <a:bodyPr wrap="square" lIns="0" tIns="0" rIns="0" bIns="0" anchor="t">
            <a:spAutoFit/>
          </a:bodyPr>
          <a:lstStyle/>
          <a:p>
            <a:pPr algn="ctr">
              <a:lnSpc>
                <a:spcPts val="2039"/>
              </a:lnSpc>
            </a:pPr>
            <a:r>
              <a:rPr sz="1275" b="0" i="0" u="none" dirty="0">
                <a:solidFill>
                  <a:srgbClr val="334155"/>
                </a:solidFill>
                <a:latin typeface="Lato"/>
              </a:rPr>
              <a:t>Auteur </a:t>
            </a:r>
            <a:r>
              <a:rPr sz="1275" b="0" i="0" u="none" dirty="0" err="1">
                <a:solidFill>
                  <a:srgbClr val="334155"/>
                </a:solidFill>
                <a:latin typeface="Lato"/>
              </a:rPr>
              <a:t>d'avancées</a:t>
            </a:r>
            <a:r>
              <a:rPr sz="1275" b="0" i="0" u="none" dirty="0">
                <a:solidFill>
                  <a:srgbClr val="334155"/>
                </a:solidFill>
                <a:latin typeface="Lato"/>
              </a:rPr>
              <a:t> </a:t>
            </a:r>
            <a:r>
              <a:rPr sz="1275" b="0" i="0" u="none" dirty="0" err="1">
                <a:solidFill>
                  <a:srgbClr val="334155"/>
                </a:solidFill>
                <a:latin typeface="Lato"/>
              </a:rPr>
              <a:t>fondamentales</a:t>
            </a:r>
            <a:r>
              <a:rPr sz="1275" b="0" i="0" u="none" dirty="0">
                <a:solidFill>
                  <a:srgbClr val="334155"/>
                </a:solidFill>
                <a:latin typeface="Lato"/>
              </a:rPr>
              <a:t> sur </a:t>
            </a:r>
            <a:r>
              <a:rPr sz="1275" b="0" i="0" u="none" dirty="0" err="1">
                <a:solidFill>
                  <a:srgbClr val="334155"/>
                </a:solidFill>
                <a:latin typeface="Lato"/>
              </a:rPr>
              <a:t>l'apprentissage</a:t>
            </a:r>
            <a:r>
              <a:rPr sz="1275" b="0" i="0" u="none" dirty="0">
                <a:solidFill>
                  <a:srgbClr val="334155"/>
                </a:solidFill>
                <a:latin typeface="Lato"/>
              </a:rPr>
              <a:t> </a:t>
            </a:r>
            <a:r>
              <a:rPr sz="1275" b="0" i="0" u="none" dirty="0" err="1">
                <a:solidFill>
                  <a:srgbClr val="334155"/>
                </a:solidFill>
                <a:latin typeface="Lato"/>
              </a:rPr>
              <a:t>profond</a:t>
            </a:r>
            <a:r>
              <a:rPr sz="1275" b="0" i="0" u="none" dirty="0">
                <a:solidFill>
                  <a:srgbClr val="334155"/>
                </a:solidFill>
                <a:latin typeface="Lato"/>
              </a:rPr>
              <a:t> appliqué aux séquences </a:t>
            </a:r>
            <a:r>
              <a:rPr sz="1275" b="0" i="0" u="none" dirty="0" err="1">
                <a:solidFill>
                  <a:srgbClr val="334155"/>
                </a:solidFill>
                <a:latin typeface="Lato"/>
              </a:rPr>
              <a:t>temporelles</a:t>
            </a:r>
            <a:r>
              <a:rPr sz="1275" b="0" i="0" u="none" dirty="0">
                <a:solidFill>
                  <a:srgbClr val="334155"/>
                </a:solidFill>
                <a:latin typeface="Lato"/>
              </a:rPr>
              <a:t> et au </a:t>
            </a:r>
            <a:r>
              <a:rPr sz="1275" b="1" i="0" u="none" dirty="0" err="1">
                <a:solidFill>
                  <a:srgbClr val="334155"/>
                </a:solidFill>
                <a:latin typeface="Lato"/>
              </a:rPr>
              <a:t>traitement</a:t>
            </a:r>
            <a:r>
              <a:rPr sz="1275" b="1" i="0" u="none" dirty="0">
                <a:solidFill>
                  <a:srgbClr val="334155"/>
                </a:solidFill>
                <a:latin typeface="Lato"/>
              </a:rPr>
              <a:t> du </a:t>
            </a:r>
            <a:r>
              <a:rPr sz="1275" b="1" i="0" u="none" dirty="0" err="1">
                <a:solidFill>
                  <a:srgbClr val="334155"/>
                </a:solidFill>
                <a:latin typeface="Lato"/>
              </a:rPr>
              <a:t>langage</a:t>
            </a:r>
            <a:r>
              <a:rPr sz="1275" b="1" i="0" u="none" dirty="0">
                <a:solidFill>
                  <a:srgbClr val="334155"/>
                </a:solidFill>
                <a:latin typeface="Lato"/>
              </a:rPr>
              <a:t> naturel</a:t>
            </a:r>
            <a:r>
              <a:rPr sz="1275" b="0" i="0" u="none" dirty="0">
                <a:solidFill>
                  <a:srgbClr val="334155"/>
                </a:solidFill>
                <a:latin typeface="Lato"/>
              </a:rPr>
              <a:t>.</a:t>
            </a:r>
          </a:p>
        </p:txBody>
      </p:sp>
      <p:pic>
        <p:nvPicPr>
          <p:cNvPr id="14" name="Picture 13" descr="image.png"/>
          <p:cNvPicPr>
            <a:picLocks noChangeAspect="1"/>
          </p:cNvPicPr>
          <p:nvPr/>
        </p:nvPicPr>
        <p:blipFill>
          <a:blip r:embed="rId5"/>
          <a:stretch>
            <a:fillRect/>
          </a:stretch>
        </p:blipFill>
        <p:spPr>
          <a:xfrm>
            <a:off x="571500" y="1791890"/>
            <a:ext cx="3492549" cy="2476500"/>
          </a:xfrm>
          <a:prstGeom prst="rect">
            <a:avLst/>
          </a:prstGeom>
        </p:spPr>
      </p:pic>
      <p:pic>
        <p:nvPicPr>
          <p:cNvPr id="15" name="Picture 14" descr="image.png"/>
          <p:cNvPicPr>
            <a:picLocks noChangeAspect="1"/>
          </p:cNvPicPr>
          <p:nvPr/>
        </p:nvPicPr>
        <p:blipFill>
          <a:blip r:embed="rId6"/>
          <a:stretch>
            <a:fillRect/>
          </a:stretch>
        </p:blipFill>
        <p:spPr>
          <a:xfrm>
            <a:off x="4349799" y="1791890"/>
            <a:ext cx="3492549" cy="2476500"/>
          </a:xfrm>
          <a:prstGeom prst="rect">
            <a:avLst/>
          </a:prstGeom>
        </p:spPr>
      </p:pic>
      <p:pic>
        <p:nvPicPr>
          <p:cNvPr id="16" name="Picture 15" descr="image.png"/>
          <p:cNvPicPr>
            <a:picLocks noChangeAspect="1"/>
          </p:cNvPicPr>
          <p:nvPr/>
        </p:nvPicPr>
        <p:blipFill>
          <a:blip r:embed="rId7"/>
          <a:stretch>
            <a:fillRect/>
          </a:stretch>
        </p:blipFill>
        <p:spPr>
          <a:xfrm>
            <a:off x="8128099" y="1791890"/>
            <a:ext cx="3492549" cy="2476500"/>
          </a:xfrm>
          <a:prstGeom prst="rect">
            <a:avLst/>
          </a:prstGeom>
        </p:spPr>
      </p:pic>
      <p:pic>
        <p:nvPicPr>
          <p:cNvPr id="24" name="Image 23" descr="Yann Le Cun — Wikipédia">
            <a:extLst>
              <a:ext uri="{FF2B5EF4-FFF2-40B4-BE49-F238E27FC236}">
                <a16:creationId xmlns:a16="http://schemas.microsoft.com/office/drawing/2014/main" id="{D176ACD9-384B-64D6-EC45-4D4D8494B88E}"/>
              </a:ext>
            </a:extLst>
          </p:cNvPr>
          <p:cNvPicPr>
            <a:picLocks noChangeAspect="1"/>
          </p:cNvPicPr>
          <p:nvPr/>
        </p:nvPicPr>
        <p:blipFill>
          <a:blip r:embed="rId8"/>
          <a:stretch>
            <a:fillRect/>
          </a:stretch>
        </p:blipFill>
        <p:spPr>
          <a:xfrm>
            <a:off x="4349799" y="1746570"/>
            <a:ext cx="3492549" cy="3362432"/>
          </a:xfrm>
          <a:prstGeom prst="rect">
            <a:avLst/>
          </a:prstGeom>
        </p:spPr>
      </p:pic>
      <p:pic>
        <p:nvPicPr>
          <p:cNvPr id="25" name="Image 24" descr="Geoffrey Hinton — Wikipédia">
            <a:extLst>
              <a:ext uri="{FF2B5EF4-FFF2-40B4-BE49-F238E27FC236}">
                <a16:creationId xmlns:a16="http://schemas.microsoft.com/office/drawing/2014/main" id="{BB3DB5CD-FC33-59F4-795C-D6824185B080}"/>
              </a:ext>
            </a:extLst>
          </p:cNvPr>
          <p:cNvPicPr>
            <a:picLocks noChangeAspect="1"/>
          </p:cNvPicPr>
          <p:nvPr/>
        </p:nvPicPr>
        <p:blipFill>
          <a:blip r:embed="rId9"/>
          <a:stretch>
            <a:fillRect/>
          </a:stretch>
        </p:blipFill>
        <p:spPr>
          <a:xfrm>
            <a:off x="543309" y="1746570"/>
            <a:ext cx="3520740" cy="3362432"/>
          </a:xfrm>
          <a:prstGeom prst="rect">
            <a:avLst/>
          </a:prstGeom>
        </p:spPr>
      </p:pic>
      <p:pic>
        <p:nvPicPr>
          <p:cNvPr id="26" name="Image 25" descr="Yoshua Bengio | LoiZéro">
            <a:extLst>
              <a:ext uri="{FF2B5EF4-FFF2-40B4-BE49-F238E27FC236}">
                <a16:creationId xmlns:a16="http://schemas.microsoft.com/office/drawing/2014/main" id="{8789F246-7207-97F1-13FE-EA1F1DF50344}"/>
              </a:ext>
            </a:extLst>
          </p:cNvPr>
          <p:cNvPicPr>
            <a:picLocks noChangeAspect="1"/>
          </p:cNvPicPr>
          <p:nvPr/>
        </p:nvPicPr>
        <p:blipFill>
          <a:blip r:embed="rId10"/>
          <a:stretch>
            <a:fillRect/>
          </a:stretch>
        </p:blipFill>
        <p:spPr>
          <a:xfrm>
            <a:off x="8040785" y="1746570"/>
            <a:ext cx="3579863" cy="3362432"/>
          </a:xfrm>
          <a:prstGeom prst="rect">
            <a:avLst/>
          </a:prstGeom>
        </p:spPr>
      </p:pic>
      <p:sp>
        <p:nvSpPr>
          <p:cNvPr id="28" name="Espace réservé du numéro de diapositive 1">
            <a:extLst>
              <a:ext uri="{FF2B5EF4-FFF2-40B4-BE49-F238E27FC236}">
                <a16:creationId xmlns:a16="http://schemas.microsoft.com/office/drawing/2014/main" id="{C79B6765-B61A-7D8A-A9AF-08B066F25D22}"/>
              </a:ext>
            </a:extLst>
          </p:cNvPr>
          <p:cNvSpPr txBox="1">
            <a:spLocks/>
          </p:cNvSpPr>
          <p:nvPr/>
        </p:nvSpPr>
        <p:spPr>
          <a:xfrm>
            <a:off x="11792408" y="6479224"/>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20</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30" name="Picture 15" descr="image.png">
            <a:extLst>
              <a:ext uri="{FF2B5EF4-FFF2-40B4-BE49-F238E27FC236}">
                <a16:creationId xmlns:a16="http://schemas.microsoft.com/office/drawing/2014/main" id="{2053FAD6-6D9A-D001-8489-E0FE4405FDB6}"/>
              </a:ext>
            </a:extLst>
          </p:cNvPr>
          <p:cNvPicPr>
            <a:picLocks noChangeAspect="1"/>
          </p:cNvPicPr>
          <p:nvPr/>
        </p:nvPicPr>
        <p:blipFill>
          <a:blip r:embed="rId11"/>
          <a:stretch>
            <a:fillRect/>
          </a:stretch>
        </p:blipFill>
        <p:spPr>
          <a:xfrm>
            <a:off x="571500" y="1275139"/>
            <a:ext cx="4572000" cy="21402"/>
          </a:xfrm>
          <a:prstGeom prst="rect">
            <a:avLst/>
          </a:prstGeom>
        </p:spPr>
      </p:pic>
      <p:pic>
        <p:nvPicPr>
          <p:cNvPr id="32" name="object 8">
            <a:extLst>
              <a:ext uri="{FF2B5EF4-FFF2-40B4-BE49-F238E27FC236}">
                <a16:creationId xmlns:a16="http://schemas.microsoft.com/office/drawing/2014/main" id="{2D9E57A1-4C50-F8AF-073E-463E119E815E}"/>
              </a:ext>
            </a:extLst>
          </p:cNvPr>
          <p:cNvPicPr/>
          <p:nvPr/>
        </p:nvPicPr>
        <p:blipFill>
          <a:blip r:embed="rId12" cstate="print"/>
          <a:stretch>
            <a:fillRect/>
          </a:stretch>
        </p:blipFill>
        <p:spPr>
          <a:xfrm>
            <a:off x="10195732" y="260231"/>
            <a:ext cx="1453342" cy="140836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DF9E-4D22-400A-54A8-8007C4ADA02F}"/>
            </a:ext>
          </a:extLst>
        </p:cNvPr>
        <p:cNvGrpSpPr/>
        <p:nvPr/>
      </p:nvGrpSpPr>
      <p:grpSpPr>
        <a:xfrm>
          <a:off x="0" y="0"/>
          <a:ext cx="0" cy="0"/>
          <a:chOff x="0" y="0"/>
          <a:chExt cx="0" cy="0"/>
        </a:xfrm>
      </p:grpSpPr>
      <p:sp>
        <p:nvSpPr>
          <p:cNvPr id="44" name="object 2">
            <a:extLst>
              <a:ext uri="{FF2B5EF4-FFF2-40B4-BE49-F238E27FC236}">
                <a16:creationId xmlns:a16="http://schemas.microsoft.com/office/drawing/2014/main" id="{CE5233A1-AA17-AB27-E30A-84DBCE1BC942}"/>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object 3">
            <a:extLst>
              <a:ext uri="{FF2B5EF4-FFF2-40B4-BE49-F238E27FC236}">
                <a16:creationId xmlns:a16="http://schemas.microsoft.com/office/drawing/2014/main" id="{82074E26-0277-B618-7000-87FB1C8253C2}"/>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48" name="object 8">
            <a:extLst>
              <a:ext uri="{FF2B5EF4-FFF2-40B4-BE49-F238E27FC236}">
                <a16:creationId xmlns:a16="http://schemas.microsoft.com/office/drawing/2014/main" id="{1EA71316-A265-B177-133D-A05D9B6973D9}"/>
              </a:ext>
            </a:extLst>
          </p:cNvPr>
          <p:cNvPicPr/>
          <p:nvPr/>
        </p:nvPicPr>
        <p:blipFill>
          <a:blip r:embed="rId2" cstate="print"/>
          <a:stretch>
            <a:fillRect/>
          </a:stretch>
        </p:blipFill>
        <p:spPr>
          <a:xfrm>
            <a:off x="10264955" y="71623"/>
            <a:ext cx="1453342" cy="1408363"/>
          </a:xfrm>
          <a:prstGeom prst="rect">
            <a:avLst/>
          </a:prstGeom>
        </p:spPr>
      </p:pic>
      <p:pic>
        <p:nvPicPr>
          <p:cNvPr id="7" name="Picture 6" descr="image.png">
            <a:extLst>
              <a:ext uri="{FF2B5EF4-FFF2-40B4-BE49-F238E27FC236}">
                <a16:creationId xmlns:a16="http://schemas.microsoft.com/office/drawing/2014/main" id="{0CD310D6-D873-66FF-1E80-F87C79D9BFDB}"/>
              </a:ext>
            </a:extLst>
          </p:cNvPr>
          <p:cNvPicPr>
            <a:picLocks noChangeAspect="1"/>
          </p:cNvPicPr>
          <p:nvPr/>
        </p:nvPicPr>
        <p:blipFill>
          <a:blip r:embed="rId3"/>
          <a:stretch>
            <a:fillRect/>
          </a:stretch>
        </p:blipFill>
        <p:spPr>
          <a:xfrm>
            <a:off x="9877425" y="2511028"/>
            <a:ext cx="1600200" cy="295275"/>
          </a:xfrm>
          <a:prstGeom prst="rect">
            <a:avLst/>
          </a:prstGeom>
        </p:spPr>
      </p:pic>
      <p:pic>
        <p:nvPicPr>
          <p:cNvPr id="8" name="Picture 7" descr="image.png">
            <a:extLst>
              <a:ext uri="{FF2B5EF4-FFF2-40B4-BE49-F238E27FC236}">
                <a16:creationId xmlns:a16="http://schemas.microsoft.com/office/drawing/2014/main" id="{AE26F27F-CE3D-DB88-489A-C32B6CAE5EC5}"/>
              </a:ext>
            </a:extLst>
          </p:cNvPr>
          <p:cNvPicPr>
            <a:picLocks noChangeAspect="1"/>
          </p:cNvPicPr>
          <p:nvPr/>
        </p:nvPicPr>
        <p:blipFill>
          <a:blip r:embed="rId4"/>
          <a:stretch>
            <a:fillRect/>
          </a:stretch>
        </p:blipFill>
        <p:spPr>
          <a:xfrm>
            <a:off x="-381000" y="-762000"/>
            <a:ext cx="4572000" cy="411360"/>
          </a:xfrm>
          <a:prstGeom prst="rect">
            <a:avLst/>
          </a:prstGeom>
        </p:spPr>
      </p:pic>
      <p:pic>
        <p:nvPicPr>
          <p:cNvPr id="9" name="Picture 8" descr="image.png">
            <a:extLst>
              <a:ext uri="{FF2B5EF4-FFF2-40B4-BE49-F238E27FC236}">
                <a16:creationId xmlns:a16="http://schemas.microsoft.com/office/drawing/2014/main" id="{739D3FB5-9ED9-43D4-67DC-9B36DA3922BE}"/>
              </a:ext>
            </a:extLst>
          </p:cNvPr>
          <p:cNvPicPr>
            <a:picLocks noChangeAspect="1"/>
          </p:cNvPicPr>
          <p:nvPr/>
        </p:nvPicPr>
        <p:blipFill>
          <a:blip r:embed="rId5"/>
          <a:stretch>
            <a:fillRect/>
          </a:stretch>
        </p:blipFill>
        <p:spPr>
          <a:xfrm>
            <a:off x="2747630" y="3026339"/>
            <a:ext cx="5238750" cy="471338"/>
          </a:xfrm>
          <a:prstGeom prst="rect">
            <a:avLst/>
          </a:prstGeom>
        </p:spPr>
      </p:pic>
      <p:pic>
        <p:nvPicPr>
          <p:cNvPr id="10" name="Picture 9" descr="image.png">
            <a:extLst>
              <a:ext uri="{FF2B5EF4-FFF2-40B4-BE49-F238E27FC236}">
                <a16:creationId xmlns:a16="http://schemas.microsoft.com/office/drawing/2014/main" id="{5D180C0B-D0E1-266F-E40E-3597EC8AE919}"/>
              </a:ext>
            </a:extLst>
          </p:cNvPr>
          <p:cNvPicPr>
            <a:picLocks noChangeAspect="1"/>
          </p:cNvPicPr>
          <p:nvPr/>
        </p:nvPicPr>
        <p:blipFill>
          <a:blip r:embed="rId6"/>
          <a:stretch>
            <a:fillRect/>
          </a:stretch>
        </p:blipFill>
        <p:spPr>
          <a:xfrm>
            <a:off x="571500" y="1263699"/>
            <a:ext cx="11049000" cy="548431"/>
          </a:xfrm>
          <a:prstGeom prst="rect">
            <a:avLst/>
          </a:prstGeom>
        </p:spPr>
      </p:pic>
      <p:sp>
        <p:nvSpPr>
          <p:cNvPr id="16" name="TextBox 15">
            <a:extLst>
              <a:ext uri="{FF2B5EF4-FFF2-40B4-BE49-F238E27FC236}">
                <a16:creationId xmlns:a16="http://schemas.microsoft.com/office/drawing/2014/main" id="{B242F2C5-74BA-F882-5A47-C73358466619}"/>
              </a:ext>
            </a:extLst>
          </p:cNvPr>
          <p:cNvSpPr txBox="1"/>
          <p:nvPr/>
        </p:nvSpPr>
        <p:spPr>
          <a:xfrm>
            <a:off x="664535" y="3792431"/>
            <a:ext cx="6108405" cy="1572033"/>
          </a:xfrm>
          <a:prstGeom prst="rect">
            <a:avLst/>
          </a:prstGeom>
          <a:noFill/>
        </p:spPr>
        <p:txBody>
          <a:bodyPr wrap="square" lIns="0" tIns="0" rIns="0" bIns="0" anchor="t">
            <a:spAutoFit/>
          </a:bodyPr>
          <a:lstStyle/>
          <a:p>
            <a:pPr marL="0" marR="0" lvl="0" indent="0" algn="l" defTabSz="457200" rtl="0" eaLnBrk="1" fontAlgn="auto" latinLnBrk="0" hangingPunct="1">
              <a:lnSpc>
                <a:spcPts val="2475"/>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75569"/>
                </a:solidFill>
                <a:effectLst/>
                <a:uLnTx/>
                <a:uFillTx/>
                <a:latin typeface="Lato"/>
                <a:ea typeface="+mn-ea"/>
                <a:cs typeface="+mn-cs"/>
              </a:rPr>
              <a:t>L'IA générative marque une rupture comparable à l'arrivée d'Internet ou du smartphone. Des modèles de fondation comme GPT, Claude, Gemini ou Llama rendent l'intelligence artificielle accessible à tous et accélèrent la transformation des organisations.</a:t>
            </a:r>
            <a:endParaRPr kumimoji="0" sz="1800" b="0" i="0" u="none" strike="noStrike" kern="1200" cap="none" spc="0" normalizeH="0" baseline="0" noProof="0" dirty="0">
              <a:ln>
                <a:noFill/>
              </a:ln>
              <a:solidFill>
                <a:srgbClr val="475569"/>
              </a:solidFill>
              <a:effectLst/>
              <a:uLnTx/>
              <a:uFillTx/>
              <a:latin typeface="Lato"/>
              <a:ea typeface="+mn-ea"/>
              <a:cs typeface="+mn-cs"/>
            </a:endParaRPr>
          </a:p>
        </p:txBody>
      </p:sp>
      <p:sp>
        <p:nvSpPr>
          <p:cNvPr id="17" name="Rectangle 16">
            <a:extLst>
              <a:ext uri="{FF2B5EF4-FFF2-40B4-BE49-F238E27FC236}">
                <a16:creationId xmlns:a16="http://schemas.microsoft.com/office/drawing/2014/main" id="{0F59FF42-268B-FD52-A1B3-CA2413E114F3}"/>
              </a:ext>
            </a:extLst>
          </p:cNvPr>
          <p:cNvSpPr/>
          <p:nvPr/>
        </p:nvSpPr>
        <p:spPr>
          <a:xfrm>
            <a:off x="533400" y="3839642"/>
            <a:ext cx="38100" cy="1512000"/>
          </a:xfrm>
          <a:prstGeom prst="rect">
            <a:avLst/>
          </a:prstGeom>
          <a:solidFill>
            <a:srgbClr val="C73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78A0B3E0-8447-AB20-0D54-55C06E6BC67A}"/>
              </a:ext>
            </a:extLst>
          </p:cNvPr>
          <p:cNvSpPr txBox="1"/>
          <p:nvPr/>
        </p:nvSpPr>
        <p:spPr>
          <a:xfrm>
            <a:off x="546470" y="2542898"/>
            <a:ext cx="6372225" cy="1577355"/>
          </a:xfrm>
          <a:prstGeom prst="rect">
            <a:avLst/>
          </a:prstGeom>
          <a:noFill/>
        </p:spPr>
        <p:txBody>
          <a:bodyPr wrap="square" lIns="0" tIns="0" rIns="0" bIns="0" anchor="t">
            <a:spAutoFit/>
          </a:bodyPr>
          <a:lstStyle/>
          <a:p>
            <a:pPr marL="0" marR="0" lvl="0" indent="0" algn="l" defTabSz="457200" rtl="0" eaLnBrk="1" fontAlgn="auto" latinLnBrk="0" hangingPunct="1">
              <a:lnSpc>
                <a:spcPts val="4140"/>
              </a:lnSpc>
              <a:spcBef>
                <a:spcPts val="0"/>
              </a:spcBef>
              <a:spcAft>
                <a:spcPts val="0"/>
              </a:spcAft>
              <a:buClrTx/>
              <a:buSzTx/>
              <a:buFontTx/>
              <a:buNone/>
              <a:tabLst/>
              <a:defRPr/>
            </a:pPr>
            <a:r>
              <a:rPr kumimoji="0" lang="fr-MA" sz="4000" b="1" i="0" u="none" strike="noStrike" kern="1200" cap="none" spc="0" normalizeH="0" baseline="0" noProof="0" dirty="0">
                <a:ln>
                  <a:noFill/>
                </a:ln>
                <a:solidFill>
                  <a:srgbClr val="0F172A"/>
                </a:solidFill>
                <a:effectLst/>
                <a:uLnTx/>
                <a:uFillTx/>
                <a:latin typeface="Montserrat"/>
                <a:ea typeface="+mn-ea"/>
                <a:cs typeface="+mn-cs"/>
              </a:rPr>
              <a:t>Le moment ChatGPT </a:t>
            </a:r>
            <a:r>
              <a:rPr kumimoji="0" lang="fr-MA" sz="3600" b="1" i="0" u="none" strike="noStrike" kern="1200" cap="none" spc="0" normalizeH="0" baseline="0" noProof="0" dirty="0">
                <a:ln>
                  <a:noFill/>
                </a:ln>
                <a:solidFill>
                  <a:srgbClr val="4F81BD">
                    <a:lumMod val="75000"/>
                  </a:srgbClr>
                </a:solidFill>
                <a:effectLst/>
                <a:uLnTx/>
                <a:uFillTx/>
                <a:latin typeface="Montserrat"/>
                <a:ea typeface="+mn-ea"/>
                <a:cs typeface="+mn-cs"/>
              </a:rPr>
              <a:t>(2022-2026)</a:t>
            </a:r>
            <a:endParaRPr kumimoji="0" lang="fr-MA" sz="4050" b="1" i="0" u="none" strike="noStrike" kern="1200" cap="none" spc="0" normalizeH="0" baseline="0" noProof="0" dirty="0">
              <a:ln>
                <a:noFill/>
              </a:ln>
              <a:solidFill>
                <a:srgbClr val="4F81BD">
                  <a:lumMod val="75000"/>
                </a:srgbClr>
              </a:solidFill>
              <a:effectLst/>
              <a:uLnTx/>
              <a:uFillTx/>
              <a:latin typeface="Montserrat"/>
              <a:ea typeface="+mn-ea"/>
              <a:cs typeface="+mn-cs"/>
            </a:endParaRPr>
          </a:p>
          <a:p>
            <a:pPr marL="0" marR="0" lvl="0" indent="0" algn="l" defTabSz="457200" rtl="0" eaLnBrk="1" fontAlgn="auto" latinLnBrk="0" hangingPunct="1">
              <a:lnSpc>
                <a:spcPts val="4140"/>
              </a:lnSpc>
              <a:spcBef>
                <a:spcPts val="0"/>
              </a:spcBef>
              <a:spcAft>
                <a:spcPts val="0"/>
              </a:spcAft>
              <a:buClrTx/>
              <a:buSzTx/>
              <a:buFontTx/>
              <a:buNone/>
              <a:tabLst/>
              <a:defRPr/>
            </a:pPr>
            <a:endParaRPr kumimoji="0" sz="3600" b="1" i="0" u="none" strike="noStrike" kern="1200" cap="none" spc="0" normalizeH="0" baseline="0" noProof="0" dirty="0">
              <a:ln>
                <a:noFill/>
              </a:ln>
              <a:solidFill>
                <a:srgbClr val="4F81BD">
                  <a:lumMod val="75000"/>
                </a:srgbClr>
              </a:solidFill>
              <a:effectLst/>
              <a:uLnTx/>
              <a:uFillTx/>
              <a:latin typeface="Poppins"/>
              <a:ea typeface="+mn-ea"/>
              <a:cs typeface="+mn-cs"/>
            </a:endParaRPr>
          </a:p>
        </p:txBody>
      </p:sp>
      <p:pic>
        <p:nvPicPr>
          <p:cNvPr id="23" name="Picture 22" descr="image.png">
            <a:extLst>
              <a:ext uri="{FF2B5EF4-FFF2-40B4-BE49-F238E27FC236}">
                <a16:creationId xmlns:a16="http://schemas.microsoft.com/office/drawing/2014/main" id="{666CFACA-1212-755A-50E4-F48449579D83}"/>
              </a:ext>
            </a:extLst>
          </p:cNvPr>
          <p:cNvPicPr>
            <a:picLocks noChangeAspect="1"/>
          </p:cNvPicPr>
          <p:nvPr/>
        </p:nvPicPr>
        <p:blipFill>
          <a:blip r:embed="rId7"/>
          <a:stretch>
            <a:fillRect/>
          </a:stretch>
        </p:blipFill>
        <p:spPr>
          <a:xfrm>
            <a:off x="7111630" y="2164492"/>
            <a:ext cx="4533900" cy="3619500"/>
          </a:xfrm>
          <a:prstGeom prst="rect">
            <a:avLst/>
          </a:prstGeom>
        </p:spPr>
      </p:pic>
      <p:pic>
        <p:nvPicPr>
          <p:cNvPr id="31" name="Picture 30" descr="image.png">
            <a:extLst>
              <a:ext uri="{FF2B5EF4-FFF2-40B4-BE49-F238E27FC236}">
                <a16:creationId xmlns:a16="http://schemas.microsoft.com/office/drawing/2014/main" id="{1E75A859-2C35-8B96-C455-39DDDD5455DF}"/>
              </a:ext>
            </a:extLst>
          </p:cNvPr>
          <p:cNvPicPr>
            <a:picLocks noChangeAspect="1"/>
          </p:cNvPicPr>
          <p:nvPr/>
        </p:nvPicPr>
        <p:blipFill>
          <a:blip r:embed="rId8"/>
          <a:stretch>
            <a:fillRect/>
          </a:stretch>
        </p:blipFill>
        <p:spPr>
          <a:xfrm>
            <a:off x="10020300" y="2606278"/>
            <a:ext cx="104775" cy="104775"/>
          </a:xfrm>
          <a:prstGeom prst="rect">
            <a:avLst/>
          </a:prstGeom>
        </p:spPr>
      </p:pic>
      <p:sp>
        <p:nvSpPr>
          <p:cNvPr id="4" name="Rectangle : coins arrondis 3">
            <a:extLst>
              <a:ext uri="{FF2B5EF4-FFF2-40B4-BE49-F238E27FC236}">
                <a16:creationId xmlns:a16="http://schemas.microsoft.com/office/drawing/2014/main" id="{0E751285-5073-3CFD-AA11-1DBEC60E476D}"/>
              </a:ext>
            </a:extLst>
          </p:cNvPr>
          <p:cNvSpPr/>
          <p:nvPr/>
        </p:nvSpPr>
        <p:spPr>
          <a:xfrm>
            <a:off x="571500" y="1836066"/>
            <a:ext cx="1887438" cy="388779"/>
          </a:xfrm>
          <a:prstGeom prst="roundRect">
            <a:avLst/>
          </a:prstGeom>
          <a:solidFill>
            <a:srgbClr val="F1E1E3"/>
          </a:solidFill>
          <a:ln>
            <a:solidFill>
              <a:srgbClr val="C14190"/>
            </a:solidFill>
          </a:ln>
        </p:spPr>
        <p:style>
          <a:lnRef idx="1">
            <a:schemeClr val="accent1"/>
          </a:lnRef>
          <a:fillRef idx="3">
            <a:schemeClr val="accent1"/>
          </a:fillRef>
          <a:effectRef idx="2">
            <a:schemeClr val="accent1"/>
          </a:effectRef>
          <a:fontRef idx="minor">
            <a:schemeClr val="lt1"/>
          </a:fontRef>
        </p:style>
        <p:txBody>
          <a:bodyPr rtlCol="0" anchor="ctr"/>
          <a:lstStyle/>
          <a:p>
            <a:r>
              <a:rPr lang="fr-MA" b="1" dirty="0">
                <a:solidFill>
                  <a:srgbClr val="C14190"/>
                </a:solidFill>
                <a:latin typeface="Aptos" panose="020B0004020202020204" pitchFamily="34" charset="0"/>
              </a:rPr>
              <a:t>CHAPITRE  06 </a:t>
            </a:r>
          </a:p>
        </p:txBody>
      </p:sp>
    </p:spTree>
    <p:extLst>
      <p:ext uri="{BB962C8B-B14F-4D97-AF65-F5344CB8AC3E}">
        <p14:creationId xmlns:p14="http://schemas.microsoft.com/office/powerpoint/2010/main" val="2118225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67B2FDFD-44E8-7549-27FC-DFE1794181F8}"/>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dirty="0">
              <a:ln>
                <a:noFill/>
              </a:ln>
              <a:solidFill>
                <a:sysClr val="windowText" lastClr="000000"/>
              </a:solidFill>
              <a:effectLst/>
              <a:uLnTx/>
              <a:uFillTx/>
              <a:latin typeface="Arial"/>
              <a:ea typeface="+mn-ea"/>
              <a:cs typeface="Arial"/>
              <a:sym typeface="Arial"/>
            </a:endParaRPr>
          </a:p>
        </p:txBody>
      </p:sp>
      <p:sp>
        <p:nvSpPr>
          <p:cNvPr id="19" name="object 3">
            <a:extLst>
              <a:ext uri="{FF2B5EF4-FFF2-40B4-BE49-F238E27FC236}">
                <a16:creationId xmlns:a16="http://schemas.microsoft.com/office/drawing/2014/main" id="{05F043E5-50FE-E190-5DE3-A51FF96ED3E2}"/>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4" name="Picture 3" descr="image.png"/>
          <p:cNvPicPr>
            <a:picLocks noChangeAspect="1"/>
          </p:cNvPicPr>
          <p:nvPr/>
        </p:nvPicPr>
        <p:blipFill>
          <a:blip r:embed="rId2"/>
          <a:stretch>
            <a:fillRect/>
          </a:stretch>
        </p:blipFill>
        <p:spPr>
          <a:xfrm>
            <a:off x="6267450" y="2310563"/>
            <a:ext cx="5381625" cy="3429000"/>
          </a:xfrm>
          <a:prstGeom prst="rect">
            <a:avLst/>
          </a:prstGeom>
        </p:spPr>
      </p:pic>
      <p:pic>
        <p:nvPicPr>
          <p:cNvPr id="10" name="Picture 9" descr="image.png"/>
          <p:cNvPicPr>
            <a:picLocks noChangeAspect="1"/>
          </p:cNvPicPr>
          <p:nvPr/>
        </p:nvPicPr>
        <p:blipFill>
          <a:blip r:embed="rId3"/>
          <a:stretch>
            <a:fillRect/>
          </a:stretch>
        </p:blipFill>
        <p:spPr>
          <a:xfrm>
            <a:off x="6543505" y="2310563"/>
            <a:ext cx="5362575" cy="3409950"/>
          </a:xfrm>
          <a:prstGeom prst="rect">
            <a:avLst/>
          </a:prstGeom>
        </p:spPr>
      </p:pic>
      <p:sp>
        <p:nvSpPr>
          <p:cNvPr id="11" name="TextBox 10"/>
          <p:cNvSpPr txBox="1"/>
          <p:nvPr/>
        </p:nvSpPr>
        <p:spPr>
          <a:xfrm>
            <a:off x="542925" y="747414"/>
            <a:ext cx="11649075" cy="400050"/>
          </a:xfrm>
          <a:prstGeom prst="rect">
            <a:avLst/>
          </a:prstGeom>
          <a:noFill/>
        </p:spPr>
        <p:txBody>
          <a:bodyPr wrap="square" lIns="0" tIns="0" rIns="0" bIns="0" anchor="ctr">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sz="2400" b="1" i="0" u="none" strike="noStrike" kern="1200" cap="none" spc="0" normalizeH="0" baseline="0" noProof="0" dirty="0">
                <a:ln>
                  <a:noFill/>
                </a:ln>
                <a:solidFill>
                  <a:srgbClr val="0F172A"/>
                </a:solidFill>
                <a:effectLst/>
                <a:uLnTx/>
                <a:uFillTx/>
                <a:latin typeface="Poppins"/>
                <a:ea typeface="+mn-ea"/>
                <a:cs typeface="+mn-cs"/>
              </a:rPr>
              <a:t>2022-2026 : Le Moment ChatGPT &amp; Les LLM</a:t>
            </a:r>
          </a:p>
        </p:txBody>
      </p:sp>
      <p:pic>
        <p:nvPicPr>
          <p:cNvPr id="23" name="Picture 15" descr="image.png">
            <a:extLst>
              <a:ext uri="{FF2B5EF4-FFF2-40B4-BE49-F238E27FC236}">
                <a16:creationId xmlns:a16="http://schemas.microsoft.com/office/drawing/2014/main" id="{7641D7AD-DA53-D6F2-AA21-7C40BC74EC96}"/>
              </a:ext>
            </a:extLst>
          </p:cNvPr>
          <p:cNvPicPr>
            <a:picLocks noChangeAspect="1"/>
          </p:cNvPicPr>
          <p:nvPr/>
        </p:nvPicPr>
        <p:blipFill>
          <a:blip r:embed="rId4"/>
          <a:stretch>
            <a:fillRect/>
          </a:stretch>
        </p:blipFill>
        <p:spPr>
          <a:xfrm>
            <a:off x="542925" y="1226181"/>
            <a:ext cx="7884000" cy="36927"/>
          </a:xfrm>
          <a:prstGeom prst="rect">
            <a:avLst/>
          </a:prstGeom>
        </p:spPr>
      </p:pic>
      <p:pic>
        <p:nvPicPr>
          <p:cNvPr id="25" name="Picture 9" descr="image.png">
            <a:extLst>
              <a:ext uri="{FF2B5EF4-FFF2-40B4-BE49-F238E27FC236}">
                <a16:creationId xmlns:a16="http://schemas.microsoft.com/office/drawing/2014/main" id="{B9FE9AA2-C36D-0D65-5722-B345D3693510}"/>
              </a:ext>
            </a:extLst>
          </p:cNvPr>
          <p:cNvPicPr>
            <a:picLocks noChangeAspect="1"/>
          </p:cNvPicPr>
          <p:nvPr/>
        </p:nvPicPr>
        <p:blipFill>
          <a:blip r:embed="rId5"/>
          <a:stretch>
            <a:fillRect/>
          </a:stretch>
        </p:blipFill>
        <p:spPr>
          <a:xfrm>
            <a:off x="373857" y="2117744"/>
            <a:ext cx="5884068" cy="3848417"/>
          </a:xfrm>
          <a:prstGeom prst="rect">
            <a:avLst/>
          </a:prstGeom>
        </p:spPr>
      </p:pic>
      <p:pic>
        <p:nvPicPr>
          <p:cNvPr id="3" name="Picture 2" descr="image.png"/>
          <p:cNvPicPr>
            <a:picLocks noChangeAspect="1"/>
          </p:cNvPicPr>
          <p:nvPr/>
        </p:nvPicPr>
        <p:blipFill>
          <a:blip r:embed="rId6"/>
          <a:stretch>
            <a:fillRect/>
          </a:stretch>
        </p:blipFill>
        <p:spPr>
          <a:xfrm>
            <a:off x="542925" y="5066463"/>
            <a:ext cx="5381625" cy="698896"/>
          </a:xfrm>
          <a:prstGeom prst="rect">
            <a:avLst/>
          </a:prstGeom>
        </p:spPr>
      </p:pic>
      <p:sp>
        <p:nvSpPr>
          <p:cNvPr id="6" name="TextBox 5"/>
          <p:cNvSpPr txBox="1"/>
          <p:nvPr/>
        </p:nvSpPr>
        <p:spPr>
          <a:xfrm>
            <a:off x="809625" y="2310563"/>
            <a:ext cx="5114925" cy="422167"/>
          </a:xfrm>
          <a:prstGeom prst="rect">
            <a:avLst/>
          </a:prstGeom>
          <a:noFill/>
        </p:spPr>
        <p:txBody>
          <a:bodyPr wrap="square" lIns="0" tIns="0" rIns="0" bIns="0" anchor="t">
            <a:spAutoFit/>
          </a:bodyPr>
          <a:lstStyle/>
          <a:p>
            <a:pPr marL="0" marR="0" lvl="0" indent="0" algn="l" defTabSz="457200" rtl="0" eaLnBrk="1" fontAlgn="auto" latinLnBrk="0" hangingPunct="1">
              <a:lnSpc>
                <a:spcPts val="1687"/>
              </a:lnSpc>
              <a:spcBef>
                <a:spcPts val="0"/>
              </a:spcBef>
              <a:spcAft>
                <a:spcPts val="0"/>
              </a:spcAft>
              <a:buClrTx/>
              <a:buSzTx/>
              <a:buFontTx/>
              <a:buNone/>
              <a:tabLst/>
              <a:defRPr/>
            </a:pPr>
            <a:r>
              <a:rPr kumimoji="0" sz="1200" b="1" i="0" u="none" strike="noStrike" kern="1200" cap="none" spc="0" normalizeH="0" baseline="0" noProof="0" dirty="0">
                <a:ln>
                  <a:noFill/>
                </a:ln>
                <a:solidFill>
                  <a:srgbClr val="334155"/>
                </a:solidFill>
                <a:effectLst/>
                <a:uLnTx/>
                <a:uFillTx/>
                <a:latin typeface="Inter"/>
                <a:ea typeface="+mn-ea"/>
                <a:cs typeface="+mn-cs"/>
              </a:rPr>
              <a:t>Rupture des Transformers (2017) :</a:t>
            </a:r>
            <a:r>
              <a:rPr kumimoji="0" sz="1200" b="0" i="0" u="none" strike="noStrike" kern="1200" cap="none" spc="0" normalizeH="0" baseline="0" noProof="0" dirty="0">
                <a:ln>
                  <a:noFill/>
                </a:ln>
                <a:solidFill>
                  <a:srgbClr val="334155"/>
                </a:solidFill>
                <a:effectLst/>
                <a:uLnTx/>
                <a:uFillTx/>
                <a:latin typeface="Inter"/>
                <a:ea typeface="+mn-ea"/>
                <a:cs typeface="+mn-cs"/>
              </a:rPr>
              <a:t> Le papier de Google </a:t>
            </a:r>
            <a:r>
              <a:rPr kumimoji="0" sz="1200" b="0" i="1" u="none" strike="noStrike" kern="1200" cap="none" spc="0" normalizeH="0" baseline="0" noProof="0" dirty="0">
                <a:ln>
                  <a:noFill/>
                </a:ln>
                <a:solidFill>
                  <a:srgbClr val="334155"/>
                </a:solidFill>
                <a:effectLst/>
                <a:uLnTx/>
                <a:uFillTx/>
                <a:latin typeface="Inter"/>
                <a:ea typeface="+mn-ea"/>
                <a:cs typeface="+mn-cs"/>
              </a:rPr>
              <a:t>"Attention Is All You Need"</a:t>
            </a:r>
            <a:r>
              <a:rPr kumimoji="0" sz="1200" b="0" i="0" u="none" strike="noStrike" kern="1200" cap="none" spc="0" normalizeH="0" baseline="0" noProof="0" dirty="0">
                <a:ln>
                  <a:noFill/>
                </a:ln>
                <a:solidFill>
                  <a:srgbClr val="334155"/>
                </a:solidFill>
                <a:effectLst/>
                <a:uLnTx/>
                <a:uFillTx/>
                <a:latin typeface="Inter"/>
                <a:ea typeface="+mn-ea"/>
                <a:cs typeface="+mn-cs"/>
              </a:rPr>
              <a:t> </a:t>
            </a:r>
            <a:r>
              <a:rPr kumimoji="0" sz="1200" b="0" i="0" u="none" strike="noStrike" kern="1200" cap="none" spc="0" normalizeH="0" baseline="0" noProof="0" dirty="0" err="1">
                <a:ln>
                  <a:noFill/>
                </a:ln>
                <a:solidFill>
                  <a:srgbClr val="334155"/>
                </a:solidFill>
                <a:effectLst/>
                <a:uLnTx/>
                <a:uFillTx/>
                <a:latin typeface="Inter"/>
                <a:ea typeface="+mn-ea"/>
                <a:cs typeface="+mn-cs"/>
              </a:rPr>
              <a:t>introduit</a:t>
            </a:r>
            <a:r>
              <a:rPr kumimoji="0" sz="1200" b="0" i="0" u="none" strike="noStrike" kern="1200" cap="none" spc="0" normalizeH="0" baseline="0" noProof="0" dirty="0">
                <a:ln>
                  <a:noFill/>
                </a:ln>
                <a:solidFill>
                  <a:srgbClr val="334155"/>
                </a:solidFill>
                <a:effectLst/>
                <a:uLnTx/>
                <a:uFillTx/>
                <a:latin typeface="Inter"/>
                <a:ea typeface="+mn-ea"/>
                <a:cs typeface="+mn-cs"/>
              </a:rPr>
              <a:t> la </a:t>
            </a:r>
            <a:r>
              <a:rPr kumimoji="0" sz="1200" b="0" i="0" u="none" strike="noStrike" kern="1200" cap="none" spc="0" normalizeH="0" baseline="0" noProof="0" dirty="0" err="1">
                <a:ln>
                  <a:noFill/>
                </a:ln>
                <a:solidFill>
                  <a:srgbClr val="334155"/>
                </a:solidFill>
                <a:effectLst/>
                <a:uLnTx/>
                <a:uFillTx/>
                <a:latin typeface="Inter"/>
                <a:ea typeface="+mn-ea"/>
                <a:cs typeface="+mn-cs"/>
              </a:rPr>
              <a:t>parallélisation</a:t>
            </a:r>
            <a:r>
              <a:rPr kumimoji="0" sz="1200" b="0" i="0" u="none" strike="noStrike" kern="1200" cap="none" spc="0" normalizeH="0" baseline="0" noProof="0" dirty="0">
                <a:ln>
                  <a:noFill/>
                </a:ln>
                <a:solidFill>
                  <a:srgbClr val="334155"/>
                </a:solidFill>
                <a:effectLst/>
                <a:uLnTx/>
                <a:uFillTx/>
                <a:latin typeface="Inter"/>
                <a:ea typeface="+mn-ea"/>
                <a:cs typeface="+mn-cs"/>
              </a:rPr>
              <a:t> massive et le </a:t>
            </a:r>
            <a:r>
              <a:rPr kumimoji="0" sz="1200" b="0" i="0" u="none" strike="noStrike" kern="1200" cap="none" spc="0" normalizeH="0" baseline="0" noProof="0" dirty="0" err="1">
                <a:ln>
                  <a:noFill/>
                </a:ln>
                <a:solidFill>
                  <a:srgbClr val="334155"/>
                </a:solidFill>
                <a:effectLst/>
                <a:uLnTx/>
                <a:uFillTx/>
                <a:latin typeface="Inter"/>
                <a:ea typeface="+mn-ea"/>
                <a:cs typeface="+mn-cs"/>
              </a:rPr>
              <a:t>mécanisme</a:t>
            </a:r>
            <a:r>
              <a:rPr kumimoji="0" sz="1200" b="0" i="0" u="none" strike="noStrike" kern="1200" cap="none" spc="0" normalizeH="0" baseline="0" noProof="0" dirty="0">
                <a:ln>
                  <a:noFill/>
                </a:ln>
                <a:solidFill>
                  <a:srgbClr val="334155"/>
                </a:solidFill>
                <a:effectLst/>
                <a:uLnTx/>
                <a:uFillTx/>
                <a:latin typeface="Inter"/>
                <a:ea typeface="+mn-ea"/>
                <a:cs typeface="+mn-cs"/>
              </a:rPr>
              <a:t> </a:t>
            </a:r>
            <a:r>
              <a:rPr kumimoji="0" sz="1200" b="0" i="0" u="none" strike="noStrike" kern="1200" cap="none" spc="0" normalizeH="0" baseline="0" noProof="0" dirty="0" err="1">
                <a:ln>
                  <a:noFill/>
                </a:ln>
                <a:solidFill>
                  <a:srgbClr val="334155"/>
                </a:solidFill>
                <a:effectLst/>
                <a:uLnTx/>
                <a:uFillTx/>
                <a:latin typeface="Inter"/>
                <a:ea typeface="+mn-ea"/>
                <a:cs typeface="+mn-cs"/>
              </a:rPr>
              <a:t>d'attention</a:t>
            </a:r>
            <a:r>
              <a:rPr kumimoji="0" sz="1200" b="0" i="0" u="none" strike="noStrike" kern="1200" cap="none" spc="0" normalizeH="0" baseline="0" noProof="0" dirty="0">
                <a:ln>
                  <a:noFill/>
                </a:ln>
                <a:solidFill>
                  <a:srgbClr val="334155"/>
                </a:solidFill>
                <a:effectLst/>
                <a:uLnTx/>
                <a:uFillTx/>
                <a:latin typeface="Inter"/>
                <a:ea typeface="+mn-ea"/>
                <a:cs typeface="+mn-cs"/>
              </a:rPr>
              <a:t> </a:t>
            </a:r>
            <a:r>
              <a:rPr kumimoji="0" sz="1200" b="0" i="0" u="none" strike="noStrike" kern="1200" cap="none" spc="0" normalizeH="0" baseline="0" noProof="0" dirty="0" err="1">
                <a:ln>
                  <a:noFill/>
                </a:ln>
                <a:solidFill>
                  <a:srgbClr val="334155"/>
                </a:solidFill>
                <a:effectLst/>
                <a:uLnTx/>
                <a:uFillTx/>
                <a:latin typeface="Inter"/>
                <a:ea typeface="+mn-ea"/>
                <a:cs typeface="+mn-cs"/>
              </a:rPr>
              <a:t>contextuelle</a:t>
            </a:r>
            <a:r>
              <a:rPr kumimoji="0" sz="1200" b="0" i="0" u="none" strike="noStrike" kern="1200" cap="none" spc="0" normalizeH="0" baseline="0" noProof="0" dirty="0">
                <a:ln>
                  <a:noFill/>
                </a:ln>
                <a:solidFill>
                  <a:srgbClr val="334155"/>
                </a:solidFill>
                <a:effectLst/>
                <a:uLnTx/>
                <a:uFillTx/>
                <a:latin typeface="Inter"/>
                <a:ea typeface="+mn-ea"/>
                <a:cs typeface="+mn-cs"/>
              </a:rPr>
              <a:t>.</a:t>
            </a:r>
          </a:p>
        </p:txBody>
      </p:sp>
      <p:sp>
        <p:nvSpPr>
          <p:cNvPr id="7" name="TextBox 6"/>
          <p:cNvSpPr txBox="1"/>
          <p:nvPr/>
        </p:nvSpPr>
        <p:spPr>
          <a:xfrm>
            <a:off x="809625" y="3309100"/>
            <a:ext cx="5114925" cy="422167"/>
          </a:xfrm>
          <a:prstGeom prst="rect">
            <a:avLst/>
          </a:prstGeom>
          <a:noFill/>
        </p:spPr>
        <p:txBody>
          <a:bodyPr wrap="square" lIns="0" tIns="0" rIns="0" bIns="0" anchor="t">
            <a:spAutoFit/>
          </a:bodyPr>
          <a:lstStyle/>
          <a:p>
            <a:pPr marL="0" marR="0" lvl="0" indent="0" algn="l" defTabSz="457200" rtl="0" eaLnBrk="1" fontAlgn="auto" latinLnBrk="0" hangingPunct="1">
              <a:lnSpc>
                <a:spcPts val="1687"/>
              </a:lnSpc>
              <a:spcBef>
                <a:spcPts val="0"/>
              </a:spcBef>
              <a:spcAft>
                <a:spcPts val="0"/>
              </a:spcAft>
              <a:buClrTx/>
              <a:buSzTx/>
              <a:buFontTx/>
              <a:buNone/>
              <a:tabLst/>
              <a:defRPr/>
            </a:pPr>
            <a:r>
              <a:rPr kumimoji="0" sz="1200" b="1" i="0" u="none" strike="noStrike" kern="1200" cap="none" spc="0" normalizeH="0" baseline="0" noProof="0" dirty="0" err="1">
                <a:ln>
                  <a:noFill/>
                </a:ln>
                <a:solidFill>
                  <a:srgbClr val="334155"/>
                </a:solidFill>
                <a:effectLst/>
                <a:uLnTx/>
                <a:uFillTx/>
                <a:latin typeface="Inter"/>
                <a:ea typeface="+mn-ea"/>
                <a:cs typeface="+mn-cs"/>
              </a:rPr>
              <a:t>Démocratisation</a:t>
            </a:r>
            <a:r>
              <a:rPr kumimoji="0" sz="1200" b="1" i="0" u="none" strike="noStrike" kern="1200" cap="none" spc="0" normalizeH="0" baseline="0" noProof="0" dirty="0">
                <a:ln>
                  <a:noFill/>
                </a:ln>
                <a:solidFill>
                  <a:srgbClr val="334155"/>
                </a:solidFill>
                <a:effectLst/>
                <a:uLnTx/>
                <a:uFillTx/>
                <a:latin typeface="Inter"/>
                <a:ea typeface="+mn-ea"/>
                <a:cs typeface="+mn-cs"/>
              </a:rPr>
              <a:t> Grand Public (2022) :</a:t>
            </a:r>
            <a:r>
              <a:rPr kumimoji="0" sz="1200" b="0" i="0" u="none" strike="noStrike" kern="1200" cap="none" spc="0" normalizeH="0" baseline="0" noProof="0" dirty="0">
                <a:ln>
                  <a:noFill/>
                </a:ln>
                <a:solidFill>
                  <a:srgbClr val="334155"/>
                </a:solidFill>
                <a:effectLst/>
                <a:uLnTx/>
                <a:uFillTx/>
                <a:latin typeface="Inter"/>
                <a:ea typeface="+mn-ea"/>
                <a:cs typeface="+mn-cs"/>
              </a:rPr>
              <a:t> ChatGPT </a:t>
            </a:r>
            <a:r>
              <a:rPr kumimoji="0" sz="1200" b="0" i="0" u="none" strike="noStrike" kern="1200" cap="none" spc="0" normalizeH="0" baseline="0" noProof="0" dirty="0" err="1">
                <a:ln>
                  <a:noFill/>
                </a:ln>
                <a:solidFill>
                  <a:srgbClr val="334155"/>
                </a:solidFill>
                <a:effectLst/>
                <a:uLnTx/>
                <a:uFillTx/>
                <a:latin typeface="Inter"/>
                <a:ea typeface="+mn-ea"/>
                <a:cs typeface="+mn-cs"/>
              </a:rPr>
              <a:t>atteint</a:t>
            </a:r>
            <a:r>
              <a:rPr kumimoji="0" sz="1200" b="0" i="0" u="none" strike="noStrike" kern="1200" cap="none" spc="0" normalizeH="0" baseline="0" noProof="0" dirty="0">
                <a:ln>
                  <a:noFill/>
                </a:ln>
                <a:solidFill>
                  <a:srgbClr val="334155"/>
                </a:solidFill>
                <a:effectLst/>
                <a:uLnTx/>
                <a:uFillTx/>
                <a:latin typeface="Inter"/>
                <a:ea typeface="+mn-ea"/>
                <a:cs typeface="+mn-cs"/>
              </a:rPr>
              <a:t> 100 millions </a:t>
            </a:r>
            <a:r>
              <a:rPr kumimoji="0" sz="1200" b="0" i="0" u="none" strike="noStrike" kern="1200" cap="none" spc="0" normalizeH="0" baseline="0" noProof="0" dirty="0" err="1">
                <a:ln>
                  <a:noFill/>
                </a:ln>
                <a:solidFill>
                  <a:srgbClr val="334155"/>
                </a:solidFill>
                <a:effectLst/>
                <a:uLnTx/>
                <a:uFillTx/>
                <a:latin typeface="Inter"/>
                <a:ea typeface="+mn-ea"/>
                <a:cs typeface="+mn-cs"/>
              </a:rPr>
              <a:t>d'utilisateurs</a:t>
            </a:r>
            <a:r>
              <a:rPr kumimoji="0" sz="1200" b="0" i="0" u="none" strike="noStrike" kern="1200" cap="none" spc="0" normalizeH="0" baseline="0" noProof="0" dirty="0">
                <a:ln>
                  <a:noFill/>
                </a:ln>
                <a:solidFill>
                  <a:srgbClr val="334155"/>
                </a:solidFill>
                <a:effectLst/>
                <a:uLnTx/>
                <a:uFillTx/>
                <a:latin typeface="Inter"/>
                <a:ea typeface="+mn-ea"/>
                <a:cs typeface="+mn-cs"/>
              </a:rPr>
              <a:t> en 2 </a:t>
            </a:r>
            <a:r>
              <a:rPr kumimoji="0" sz="1200" b="0" i="0" u="none" strike="noStrike" kern="1200" cap="none" spc="0" normalizeH="0" baseline="0" noProof="0" dirty="0" err="1">
                <a:ln>
                  <a:noFill/>
                </a:ln>
                <a:solidFill>
                  <a:srgbClr val="334155"/>
                </a:solidFill>
                <a:effectLst/>
                <a:uLnTx/>
                <a:uFillTx/>
                <a:latin typeface="Inter"/>
                <a:ea typeface="+mn-ea"/>
                <a:cs typeface="+mn-cs"/>
              </a:rPr>
              <a:t>mois</a:t>
            </a:r>
            <a:r>
              <a:rPr kumimoji="0" sz="1200" b="0" i="0" u="none" strike="noStrike" kern="1200" cap="none" spc="0" normalizeH="0" baseline="0" noProof="0" dirty="0">
                <a:ln>
                  <a:noFill/>
                </a:ln>
                <a:solidFill>
                  <a:srgbClr val="334155"/>
                </a:solidFill>
                <a:effectLst/>
                <a:uLnTx/>
                <a:uFillTx/>
                <a:latin typeface="Inter"/>
                <a:ea typeface="+mn-ea"/>
                <a:cs typeface="+mn-cs"/>
              </a:rPr>
              <a:t>, </a:t>
            </a:r>
            <a:r>
              <a:rPr kumimoji="0" sz="1200" b="0" i="0" u="none" strike="noStrike" kern="1200" cap="none" spc="0" normalizeH="0" baseline="0" noProof="0" dirty="0" err="1">
                <a:ln>
                  <a:noFill/>
                </a:ln>
                <a:solidFill>
                  <a:srgbClr val="334155"/>
                </a:solidFill>
                <a:effectLst/>
                <a:uLnTx/>
                <a:uFillTx/>
                <a:latin typeface="Inter"/>
                <a:ea typeface="+mn-ea"/>
                <a:cs typeface="+mn-cs"/>
              </a:rPr>
              <a:t>marquant</a:t>
            </a:r>
            <a:r>
              <a:rPr kumimoji="0" sz="1200" b="0" i="0" u="none" strike="noStrike" kern="1200" cap="none" spc="0" normalizeH="0" baseline="0" noProof="0" dirty="0">
                <a:ln>
                  <a:noFill/>
                </a:ln>
                <a:solidFill>
                  <a:srgbClr val="334155"/>
                </a:solidFill>
                <a:effectLst/>
                <a:uLnTx/>
                <a:uFillTx/>
                <a:latin typeface="Inter"/>
                <a:ea typeface="+mn-ea"/>
                <a:cs typeface="+mn-cs"/>
              </a:rPr>
              <a:t> l'adoption </a:t>
            </a:r>
            <a:r>
              <a:rPr kumimoji="0" sz="1200" b="0" i="0" u="none" strike="noStrike" kern="1200" cap="none" spc="0" normalizeH="0" baseline="0" noProof="0" dirty="0" err="1">
                <a:ln>
                  <a:noFill/>
                </a:ln>
                <a:solidFill>
                  <a:srgbClr val="334155"/>
                </a:solidFill>
                <a:effectLst/>
                <a:uLnTx/>
                <a:uFillTx/>
                <a:latin typeface="Inter"/>
                <a:ea typeface="+mn-ea"/>
                <a:cs typeface="+mn-cs"/>
              </a:rPr>
              <a:t>technologique</a:t>
            </a:r>
            <a:r>
              <a:rPr kumimoji="0" sz="1200" b="0" i="0" u="none" strike="noStrike" kern="1200" cap="none" spc="0" normalizeH="0" baseline="0" noProof="0" dirty="0">
                <a:ln>
                  <a:noFill/>
                </a:ln>
                <a:solidFill>
                  <a:srgbClr val="334155"/>
                </a:solidFill>
                <a:effectLst/>
                <a:uLnTx/>
                <a:uFillTx/>
                <a:latin typeface="Inter"/>
                <a:ea typeface="+mn-ea"/>
                <a:cs typeface="+mn-cs"/>
              </a:rPr>
              <a:t> la plus </a:t>
            </a:r>
            <a:r>
              <a:rPr kumimoji="0" sz="1200" b="0" i="0" u="none" strike="noStrike" kern="1200" cap="none" spc="0" normalizeH="0" baseline="0" noProof="0" dirty="0" err="1">
                <a:ln>
                  <a:noFill/>
                </a:ln>
                <a:solidFill>
                  <a:srgbClr val="334155"/>
                </a:solidFill>
                <a:effectLst/>
                <a:uLnTx/>
                <a:uFillTx/>
                <a:latin typeface="Inter"/>
                <a:ea typeface="+mn-ea"/>
                <a:cs typeface="+mn-cs"/>
              </a:rPr>
              <a:t>rapide</a:t>
            </a:r>
            <a:r>
              <a:rPr kumimoji="0" sz="1200" b="0" i="0" u="none" strike="noStrike" kern="1200" cap="none" spc="0" normalizeH="0" baseline="0" noProof="0" dirty="0">
                <a:ln>
                  <a:noFill/>
                </a:ln>
                <a:solidFill>
                  <a:srgbClr val="334155"/>
                </a:solidFill>
                <a:effectLst/>
                <a:uLnTx/>
                <a:uFillTx/>
                <a:latin typeface="Inter"/>
                <a:ea typeface="+mn-ea"/>
                <a:cs typeface="+mn-cs"/>
              </a:rPr>
              <a:t> de </a:t>
            </a:r>
            <a:r>
              <a:rPr kumimoji="0" sz="1200" b="0" i="0" u="none" strike="noStrike" kern="1200" cap="none" spc="0" normalizeH="0" baseline="0" noProof="0" dirty="0" err="1">
                <a:ln>
                  <a:noFill/>
                </a:ln>
                <a:solidFill>
                  <a:srgbClr val="334155"/>
                </a:solidFill>
                <a:effectLst/>
                <a:uLnTx/>
                <a:uFillTx/>
                <a:latin typeface="Inter"/>
                <a:ea typeface="+mn-ea"/>
                <a:cs typeface="+mn-cs"/>
              </a:rPr>
              <a:t>l'histoire</a:t>
            </a:r>
            <a:r>
              <a:rPr kumimoji="0" sz="1200" b="0" i="0" u="none" strike="noStrike" kern="1200" cap="none" spc="0" normalizeH="0" baseline="0" noProof="0" dirty="0">
                <a:ln>
                  <a:noFill/>
                </a:ln>
                <a:solidFill>
                  <a:srgbClr val="334155"/>
                </a:solidFill>
                <a:effectLst/>
                <a:uLnTx/>
                <a:uFillTx/>
                <a:latin typeface="Inter"/>
                <a:ea typeface="+mn-ea"/>
                <a:cs typeface="+mn-cs"/>
              </a:rPr>
              <a:t>.</a:t>
            </a:r>
          </a:p>
        </p:txBody>
      </p:sp>
      <p:sp>
        <p:nvSpPr>
          <p:cNvPr id="8" name="TextBox 7"/>
          <p:cNvSpPr txBox="1"/>
          <p:nvPr/>
        </p:nvSpPr>
        <p:spPr>
          <a:xfrm>
            <a:off x="809625" y="4193338"/>
            <a:ext cx="5114925" cy="428625"/>
          </a:xfrm>
          <a:prstGeom prst="rect">
            <a:avLst/>
          </a:prstGeom>
          <a:noFill/>
        </p:spPr>
        <p:txBody>
          <a:bodyPr wrap="square" lIns="0" tIns="0" rIns="0" bIns="0" anchor="t">
            <a:spAutoFit/>
          </a:bodyPr>
          <a:lstStyle/>
          <a:p>
            <a:pPr marL="0" marR="0" lvl="0" indent="0" algn="l" defTabSz="457200" rtl="0" eaLnBrk="1" fontAlgn="auto" latinLnBrk="0" hangingPunct="1">
              <a:lnSpc>
                <a:spcPts val="1687"/>
              </a:lnSpc>
              <a:spcBef>
                <a:spcPts val="0"/>
              </a:spcBef>
              <a:spcAft>
                <a:spcPts val="0"/>
              </a:spcAft>
              <a:buClrTx/>
              <a:buSzTx/>
              <a:buFontTx/>
              <a:buNone/>
              <a:tabLst/>
              <a:defRPr/>
            </a:pPr>
            <a:r>
              <a:rPr kumimoji="0" sz="1200" b="1" i="0" u="none" strike="noStrike" kern="1200" cap="none" spc="0" normalizeH="0" baseline="0" noProof="0" dirty="0">
                <a:ln>
                  <a:noFill/>
                </a:ln>
                <a:solidFill>
                  <a:srgbClr val="334155"/>
                </a:solidFill>
                <a:effectLst/>
                <a:uLnTx/>
                <a:uFillTx/>
                <a:latin typeface="Inter"/>
                <a:ea typeface="+mn-ea"/>
                <a:cs typeface="+mn-cs"/>
              </a:rPr>
              <a:t>Changement de </a:t>
            </a:r>
            <a:r>
              <a:rPr kumimoji="0" sz="1200" b="1" i="0" u="none" strike="noStrike" kern="1200" cap="none" spc="0" normalizeH="0" baseline="0" noProof="0" dirty="0" err="1">
                <a:ln>
                  <a:noFill/>
                </a:ln>
                <a:solidFill>
                  <a:srgbClr val="334155"/>
                </a:solidFill>
                <a:effectLst/>
                <a:uLnTx/>
                <a:uFillTx/>
                <a:latin typeface="Inter"/>
                <a:ea typeface="+mn-ea"/>
                <a:cs typeface="+mn-cs"/>
              </a:rPr>
              <a:t>Portée</a:t>
            </a:r>
            <a:r>
              <a:rPr kumimoji="0" sz="1200" b="1" i="0" u="none" strike="noStrike" kern="1200" cap="none" spc="0" normalizeH="0" baseline="0" noProof="0" dirty="0">
                <a:ln>
                  <a:noFill/>
                </a:ln>
                <a:solidFill>
                  <a:srgbClr val="334155"/>
                </a:solidFill>
                <a:effectLst/>
                <a:uLnTx/>
                <a:uFillTx/>
                <a:latin typeface="Inter"/>
                <a:ea typeface="+mn-ea"/>
                <a:cs typeface="+mn-cs"/>
              </a:rPr>
              <a:t> :</a:t>
            </a:r>
            <a:r>
              <a:rPr kumimoji="0" sz="1200" b="0" i="0" u="none" strike="noStrike" kern="1200" cap="none" spc="0" normalizeH="0" baseline="0" noProof="0" dirty="0">
                <a:ln>
                  <a:noFill/>
                </a:ln>
                <a:solidFill>
                  <a:srgbClr val="334155"/>
                </a:solidFill>
                <a:effectLst/>
                <a:uLnTx/>
                <a:uFillTx/>
                <a:latin typeface="Inter"/>
                <a:ea typeface="+mn-ea"/>
                <a:cs typeface="+mn-cs"/>
              </a:rPr>
              <a:t> Passage </a:t>
            </a:r>
            <a:r>
              <a:rPr kumimoji="0" sz="1200" b="0" i="0" u="none" strike="noStrike" kern="1200" cap="none" spc="0" normalizeH="0" baseline="0" noProof="0" dirty="0" err="1">
                <a:ln>
                  <a:noFill/>
                </a:ln>
                <a:solidFill>
                  <a:srgbClr val="334155"/>
                </a:solidFill>
                <a:effectLst/>
                <a:uLnTx/>
                <a:uFillTx/>
                <a:latin typeface="Inter"/>
                <a:ea typeface="+mn-ea"/>
                <a:cs typeface="+mn-cs"/>
              </a:rPr>
              <a:t>d'IA</a:t>
            </a:r>
            <a:r>
              <a:rPr kumimoji="0" sz="1200" b="0" i="0" u="none" strike="noStrike" kern="1200" cap="none" spc="0" normalizeH="0" baseline="0" noProof="0" dirty="0">
                <a:ln>
                  <a:noFill/>
                </a:ln>
                <a:solidFill>
                  <a:srgbClr val="334155"/>
                </a:solidFill>
                <a:effectLst/>
                <a:uLnTx/>
                <a:uFillTx/>
                <a:latin typeface="Inter"/>
                <a:ea typeface="+mn-ea"/>
                <a:cs typeface="+mn-cs"/>
              </a:rPr>
              <a:t> </a:t>
            </a:r>
            <a:r>
              <a:rPr kumimoji="0" sz="1200" b="0" i="0" u="none" strike="noStrike" kern="1200" cap="none" spc="0" normalizeH="0" baseline="0" noProof="0" dirty="0" err="1">
                <a:ln>
                  <a:noFill/>
                </a:ln>
                <a:solidFill>
                  <a:srgbClr val="334155"/>
                </a:solidFill>
                <a:effectLst/>
                <a:uLnTx/>
                <a:uFillTx/>
                <a:latin typeface="Inter"/>
                <a:ea typeface="+mn-ea"/>
                <a:cs typeface="+mn-cs"/>
              </a:rPr>
              <a:t>prédictives</a:t>
            </a:r>
            <a:r>
              <a:rPr kumimoji="0" sz="1200" b="0" i="0" u="none" strike="noStrike" kern="1200" cap="none" spc="0" normalizeH="0" baseline="0" noProof="0" dirty="0">
                <a:ln>
                  <a:noFill/>
                </a:ln>
                <a:solidFill>
                  <a:srgbClr val="334155"/>
                </a:solidFill>
                <a:effectLst/>
                <a:uLnTx/>
                <a:uFillTx/>
                <a:latin typeface="Inter"/>
                <a:ea typeface="+mn-ea"/>
                <a:cs typeface="+mn-cs"/>
              </a:rPr>
              <a:t> </a:t>
            </a:r>
            <a:r>
              <a:rPr kumimoji="0" sz="1200" b="0" i="0" u="none" strike="noStrike" kern="1200" cap="none" spc="0" normalizeH="0" baseline="0" noProof="0" dirty="0" err="1">
                <a:ln>
                  <a:noFill/>
                </a:ln>
                <a:solidFill>
                  <a:srgbClr val="334155"/>
                </a:solidFill>
                <a:effectLst/>
                <a:uLnTx/>
                <a:uFillTx/>
                <a:latin typeface="Inter"/>
                <a:ea typeface="+mn-ea"/>
                <a:cs typeface="+mn-cs"/>
              </a:rPr>
              <a:t>spécialisées</a:t>
            </a:r>
            <a:r>
              <a:rPr kumimoji="0" sz="1200" b="0" i="0" u="none" strike="noStrike" kern="1200" cap="none" spc="0" normalizeH="0" baseline="0" noProof="0" dirty="0">
                <a:ln>
                  <a:noFill/>
                </a:ln>
                <a:solidFill>
                  <a:srgbClr val="334155"/>
                </a:solidFill>
                <a:effectLst/>
                <a:uLnTx/>
                <a:uFillTx/>
                <a:latin typeface="Inter"/>
                <a:ea typeface="+mn-ea"/>
                <a:cs typeface="+mn-cs"/>
              </a:rPr>
              <a:t> par métier à des </a:t>
            </a:r>
            <a:r>
              <a:rPr kumimoji="0" sz="1200" b="0" i="0" u="none" strike="noStrike" kern="1200" cap="none" spc="0" normalizeH="0" baseline="0" noProof="0" dirty="0" err="1">
                <a:ln>
                  <a:noFill/>
                </a:ln>
                <a:solidFill>
                  <a:srgbClr val="334155"/>
                </a:solidFill>
                <a:effectLst/>
                <a:uLnTx/>
                <a:uFillTx/>
                <a:latin typeface="Inter"/>
                <a:ea typeface="+mn-ea"/>
                <a:cs typeface="+mn-cs"/>
              </a:rPr>
              <a:t>modèles</a:t>
            </a:r>
            <a:r>
              <a:rPr kumimoji="0" sz="1200" b="0" i="0" u="none" strike="noStrike" kern="1200" cap="none" spc="0" normalizeH="0" baseline="0" noProof="0" dirty="0">
                <a:ln>
                  <a:noFill/>
                </a:ln>
                <a:solidFill>
                  <a:srgbClr val="334155"/>
                </a:solidFill>
                <a:effectLst/>
                <a:uLnTx/>
                <a:uFillTx/>
                <a:latin typeface="Inter"/>
                <a:ea typeface="+mn-ea"/>
                <a:cs typeface="+mn-cs"/>
              </a:rPr>
              <a:t> </a:t>
            </a:r>
            <a:r>
              <a:rPr kumimoji="0" sz="1200" b="0" i="0" u="none" strike="noStrike" kern="1200" cap="none" spc="0" normalizeH="0" baseline="0" noProof="0" dirty="0" err="1">
                <a:ln>
                  <a:noFill/>
                </a:ln>
                <a:solidFill>
                  <a:srgbClr val="334155"/>
                </a:solidFill>
                <a:effectLst/>
                <a:uLnTx/>
                <a:uFillTx/>
                <a:latin typeface="Inter"/>
                <a:ea typeface="+mn-ea"/>
                <a:cs typeface="+mn-cs"/>
              </a:rPr>
              <a:t>fondations</a:t>
            </a:r>
            <a:r>
              <a:rPr kumimoji="0" sz="1200" b="0" i="0" u="none" strike="noStrike" kern="1200" cap="none" spc="0" normalizeH="0" baseline="0" noProof="0" dirty="0">
                <a:ln>
                  <a:noFill/>
                </a:ln>
                <a:solidFill>
                  <a:srgbClr val="334155"/>
                </a:solidFill>
                <a:effectLst/>
                <a:uLnTx/>
                <a:uFillTx/>
                <a:latin typeface="Inter"/>
                <a:ea typeface="+mn-ea"/>
                <a:cs typeface="+mn-cs"/>
              </a:rPr>
              <a:t> </a:t>
            </a:r>
            <a:r>
              <a:rPr kumimoji="0" sz="1200" b="0" i="0" u="none" strike="noStrike" kern="1200" cap="none" spc="0" normalizeH="0" baseline="0" noProof="0" dirty="0" err="1">
                <a:ln>
                  <a:noFill/>
                </a:ln>
                <a:solidFill>
                  <a:srgbClr val="334155"/>
                </a:solidFill>
                <a:effectLst/>
                <a:uLnTx/>
                <a:uFillTx/>
                <a:latin typeface="Inter"/>
                <a:ea typeface="+mn-ea"/>
                <a:cs typeface="+mn-cs"/>
              </a:rPr>
              <a:t>généralistes</a:t>
            </a:r>
            <a:r>
              <a:rPr kumimoji="0" sz="1200" b="0" i="0" u="none" strike="noStrike" kern="1200" cap="none" spc="0" normalizeH="0" baseline="0" noProof="0" dirty="0">
                <a:ln>
                  <a:noFill/>
                </a:ln>
                <a:solidFill>
                  <a:srgbClr val="334155"/>
                </a:solidFill>
                <a:effectLst/>
                <a:uLnTx/>
                <a:uFillTx/>
                <a:latin typeface="Inter"/>
                <a:ea typeface="+mn-ea"/>
                <a:cs typeface="+mn-cs"/>
              </a:rPr>
              <a:t> (LLM) </a:t>
            </a:r>
            <a:r>
              <a:rPr kumimoji="0" sz="1200" b="0" i="0" u="none" strike="noStrike" kern="1200" cap="none" spc="0" normalizeH="0" baseline="0" noProof="0" dirty="0" err="1">
                <a:ln>
                  <a:noFill/>
                </a:ln>
                <a:solidFill>
                  <a:srgbClr val="334155"/>
                </a:solidFill>
                <a:effectLst/>
                <a:uLnTx/>
                <a:uFillTx/>
                <a:latin typeface="Inter"/>
                <a:ea typeface="+mn-ea"/>
                <a:cs typeface="+mn-cs"/>
              </a:rPr>
              <a:t>créateurs</a:t>
            </a:r>
            <a:r>
              <a:rPr kumimoji="0" sz="1200" b="0" i="0" u="none" strike="noStrike" kern="1200" cap="none" spc="0" normalizeH="0" baseline="0" noProof="0" dirty="0">
                <a:ln>
                  <a:noFill/>
                </a:ln>
                <a:solidFill>
                  <a:srgbClr val="334155"/>
                </a:solidFill>
                <a:effectLst/>
                <a:uLnTx/>
                <a:uFillTx/>
                <a:latin typeface="Inter"/>
                <a:ea typeface="+mn-ea"/>
                <a:cs typeface="+mn-cs"/>
              </a:rPr>
              <a:t> de </a:t>
            </a:r>
            <a:r>
              <a:rPr kumimoji="0" sz="1200" b="0" i="0" u="none" strike="noStrike" kern="1200" cap="none" spc="0" normalizeH="0" baseline="0" noProof="0" dirty="0" err="1">
                <a:ln>
                  <a:noFill/>
                </a:ln>
                <a:solidFill>
                  <a:srgbClr val="334155"/>
                </a:solidFill>
                <a:effectLst/>
                <a:uLnTx/>
                <a:uFillTx/>
                <a:latin typeface="Inter"/>
                <a:ea typeface="+mn-ea"/>
                <a:cs typeface="+mn-cs"/>
              </a:rPr>
              <a:t>contenu</a:t>
            </a:r>
            <a:r>
              <a:rPr kumimoji="0" sz="1200" b="0" i="0" u="none" strike="noStrike" kern="1200" cap="none" spc="0" normalizeH="0" baseline="0" noProof="0" dirty="0">
                <a:ln>
                  <a:noFill/>
                </a:ln>
                <a:solidFill>
                  <a:srgbClr val="334155"/>
                </a:solidFill>
                <a:effectLst/>
                <a:uLnTx/>
                <a:uFillTx/>
                <a:latin typeface="Inter"/>
                <a:ea typeface="+mn-ea"/>
                <a:cs typeface="+mn-cs"/>
              </a:rPr>
              <a:t>.</a:t>
            </a:r>
          </a:p>
        </p:txBody>
      </p:sp>
      <p:sp>
        <p:nvSpPr>
          <p:cNvPr id="9" name="TextBox 8"/>
          <p:cNvSpPr txBox="1"/>
          <p:nvPr/>
        </p:nvSpPr>
        <p:spPr>
          <a:xfrm>
            <a:off x="742950" y="5209338"/>
            <a:ext cx="4981575" cy="410369"/>
          </a:xfrm>
          <a:prstGeom prst="rect">
            <a:avLst/>
          </a:prstGeom>
          <a:noFill/>
        </p:spPr>
        <p:txBody>
          <a:bodyPr wrap="square" lIns="0" tIns="0" rIns="0" bIns="0" anchor="t">
            <a:spAutoFit/>
          </a:bodyPr>
          <a:lstStyle/>
          <a:p>
            <a:pPr marL="0" marR="0" lvl="0" indent="0" algn="l" defTabSz="457200" rtl="0" eaLnBrk="1" fontAlgn="auto" latinLnBrk="0" hangingPunct="1">
              <a:lnSpc>
                <a:spcPts val="1627"/>
              </a:lnSpc>
              <a:spcBef>
                <a:spcPts val="0"/>
              </a:spcBef>
              <a:spcAft>
                <a:spcPts val="0"/>
              </a:spcAft>
              <a:buClrTx/>
              <a:buSzTx/>
              <a:buFontTx/>
              <a:buNone/>
              <a:tabLst/>
              <a:defRPr/>
            </a:pPr>
            <a:r>
              <a:rPr kumimoji="0" sz="1400" b="1" i="0" u="none" strike="noStrike" kern="1200" cap="none" spc="0" normalizeH="0" baseline="0" noProof="0" dirty="0">
                <a:ln>
                  <a:noFill/>
                </a:ln>
                <a:solidFill>
                  <a:srgbClr val="1E40AF"/>
                </a:solidFill>
                <a:effectLst/>
                <a:uLnTx/>
                <a:uFillTx/>
                <a:latin typeface="Inter"/>
                <a:ea typeface="+mn-ea"/>
                <a:cs typeface="+mn-cs"/>
              </a:rPr>
              <a:t>Impact </a:t>
            </a:r>
            <a:r>
              <a:rPr kumimoji="0" sz="1400" b="1" i="0" u="none" strike="noStrike" kern="1200" cap="none" spc="0" normalizeH="0" baseline="0" noProof="0" dirty="0" err="1">
                <a:ln>
                  <a:noFill/>
                </a:ln>
                <a:solidFill>
                  <a:srgbClr val="1E40AF"/>
                </a:solidFill>
                <a:effectLst/>
                <a:uLnTx/>
                <a:uFillTx/>
                <a:latin typeface="Inter"/>
                <a:ea typeface="+mn-ea"/>
                <a:cs typeface="+mn-cs"/>
              </a:rPr>
              <a:t>Macroéconomique</a:t>
            </a:r>
            <a:r>
              <a:rPr kumimoji="0" sz="1400" b="1" i="0" u="none" strike="noStrike" kern="1200" cap="none" spc="0" normalizeH="0" baseline="0" noProof="0" dirty="0">
                <a:ln>
                  <a:noFill/>
                </a:ln>
                <a:solidFill>
                  <a:srgbClr val="1E40AF"/>
                </a:solidFill>
                <a:effectLst/>
                <a:uLnTx/>
                <a:uFillTx/>
                <a:latin typeface="Inter"/>
                <a:ea typeface="+mn-ea"/>
                <a:cs typeface="+mn-cs"/>
              </a:rPr>
              <a:t> :</a:t>
            </a:r>
            <a:r>
              <a:rPr kumimoji="0" sz="1400" b="0" i="0" u="none" strike="noStrike" kern="1200" cap="none" spc="0" normalizeH="0" baseline="0" noProof="0" dirty="0">
                <a:ln>
                  <a:noFill/>
                </a:ln>
                <a:solidFill>
                  <a:srgbClr val="1E40AF"/>
                </a:solidFill>
                <a:effectLst/>
                <a:uLnTx/>
                <a:uFillTx/>
                <a:latin typeface="Inter Medium"/>
                <a:ea typeface="+mn-ea"/>
                <a:cs typeface="+mn-cs"/>
              </a:rPr>
              <a:t> </a:t>
            </a:r>
            <a:r>
              <a:rPr kumimoji="0" sz="1400" b="0" i="0" u="none" strike="noStrike" kern="1200" cap="none" spc="0" normalizeH="0" baseline="0" noProof="0" dirty="0" err="1">
                <a:ln>
                  <a:noFill/>
                </a:ln>
                <a:solidFill>
                  <a:srgbClr val="1E40AF"/>
                </a:solidFill>
                <a:effectLst/>
                <a:uLnTx/>
                <a:uFillTx/>
                <a:latin typeface="Inter Medium"/>
                <a:ea typeface="+mn-ea"/>
                <a:cs typeface="+mn-cs"/>
              </a:rPr>
              <a:t>Redéfinition</a:t>
            </a:r>
            <a:r>
              <a:rPr kumimoji="0" sz="1400" b="0" i="0" u="none" strike="noStrike" kern="1200" cap="none" spc="0" normalizeH="0" baseline="0" noProof="0" dirty="0">
                <a:ln>
                  <a:noFill/>
                </a:ln>
                <a:solidFill>
                  <a:srgbClr val="1E40AF"/>
                </a:solidFill>
                <a:effectLst/>
                <a:uLnTx/>
                <a:uFillTx/>
                <a:latin typeface="Inter Medium"/>
                <a:ea typeface="+mn-ea"/>
                <a:cs typeface="+mn-cs"/>
              </a:rPr>
              <a:t> de la </a:t>
            </a:r>
            <a:r>
              <a:rPr kumimoji="0" sz="1400" b="0" i="0" u="none" strike="noStrike" kern="1200" cap="none" spc="0" normalizeH="0" baseline="0" noProof="0" dirty="0" err="1">
                <a:ln>
                  <a:noFill/>
                </a:ln>
                <a:solidFill>
                  <a:srgbClr val="1E40AF"/>
                </a:solidFill>
                <a:effectLst/>
                <a:uLnTx/>
                <a:uFillTx/>
                <a:latin typeface="Inter Medium"/>
                <a:ea typeface="+mn-ea"/>
                <a:cs typeface="+mn-cs"/>
              </a:rPr>
              <a:t>productivité</a:t>
            </a:r>
            <a:r>
              <a:rPr kumimoji="0" sz="1400" b="0" i="0" u="none" strike="noStrike" kern="1200" cap="none" spc="0" normalizeH="0" baseline="0" noProof="0" dirty="0">
                <a:ln>
                  <a:noFill/>
                </a:ln>
                <a:solidFill>
                  <a:srgbClr val="1E40AF"/>
                </a:solidFill>
                <a:effectLst/>
                <a:uLnTx/>
                <a:uFillTx/>
                <a:latin typeface="Inter Medium"/>
                <a:ea typeface="+mn-ea"/>
                <a:cs typeface="+mn-cs"/>
              </a:rPr>
              <a:t> du travail </a:t>
            </a:r>
            <a:r>
              <a:rPr kumimoji="0" sz="1400" b="0" i="0" u="none" strike="noStrike" kern="1200" cap="none" spc="0" normalizeH="0" baseline="0" noProof="0" dirty="0" err="1">
                <a:ln>
                  <a:noFill/>
                </a:ln>
                <a:solidFill>
                  <a:srgbClr val="1E40AF"/>
                </a:solidFill>
                <a:effectLst/>
                <a:uLnTx/>
                <a:uFillTx/>
                <a:latin typeface="Inter Medium"/>
                <a:ea typeface="+mn-ea"/>
                <a:cs typeface="+mn-cs"/>
              </a:rPr>
              <a:t>intellectuel</a:t>
            </a:r>
            <a:r>
              <a:rPr kumimoji="0" sz="1400" b="0" i="0" u="none" strike="noStrike" kern="1200" cap="none" spc="0" normalizeH="0" baseline="0" noProof="0" dirty="0">
                <a:ln>
                  <a:noFill/>
                </a:ln>
                <a:solidFill>
                  <a:srgbClr val="1E40AF"/>
                </a:solidFill>
                <a:effectLst/>
                <a:uLnTx/>
                <a:uFillTx/>
                <a:latin typeface="Inter Medium"/>
                <a:ea typeface="+mn-ea"/>
                <a:cs typeface="+mn-cs"/>
              </a:rPr>
              <a:t> et </a:t>
            </a:r>
            <a:r>
              <a:rPr kumimoji="0" sz="1400" b="0" i="0" u="none" strike="noStrike" kern="1200" cap="none" spc="0" normalizeH="0" baseline="0" noProof="0" dirty="0" err="1">
                <a:ln>
                  <a:noFill/>
                </a:ln>
                <a:solidFill>
                  <a:srgbClr val="1E40AF"/>
                </a:solidFill>
                <a:effectLst/>
                <a:uLnTx/>
                <a:uFillTx/>
                <a:latin typeface="Inter Medium"/>
                <a:ea typeface="+mn-ea"/>
                <a:cs typeface="+mn-cs"/>
              </a:rPr>
              <a:t>accélération</a:t>
            </a:r>
            <a:r>
              <a:rPr kumimoji="0" sz="1400" b="0" i="0" u="none" strike="noStrike" kern="1200" cap="none" spc="0" normalizeH="0" baseline="0" noProof="0" dirty="0">
                <a:ln>
                  <a:noFill/>
                </a:ln>
                <a:solidFill>
                  <a:srgbClr val="1E40AF"/>
                </a:solidFill>
                <a:effectLst/>
                <a:uLnTx/>
                <a:uFillTx/>
                <a:latin typeface="Inter Medium"/>
                <a:ea typeface="+mn-ea"/>
                <a:cs typeface="+mn-cs"/>
              </a:rPr>
              <a:t> du </a:t>
            </a:r>
            <a:r>
              <a:rPr kumimoji="0" sz="1400" b="0" i="0" u="none" strike="noStrike" kern="1200" cap="none" spc="0" normalizeH="0" baseline="0" noProof="0" dirty="0" err="1">
                <a:ln>
                  <a:noFill/>
                </a:ln>
                <a:solidFill>
                  <a:srgbClr val="1E40AF"/>
                </a:solidFill>
                <a:effectLst/>
                <a:uLnTx/>
                <a:uFillTx/>
                <a:latin typeface="Inter Medium"/>
                <a:ea typeface="+mn-ea"/>
                <a:cs typeface="+mn-cs"/>
              </a:rPr>
              <a:t>développement</a:t>
            </a:r>
            <a:r>
              <a:rPr kumimoji="0" sz="1400" b="0" i="0" u="none" strike="noStrike" kern="1200" cap="none" spc="0" normalizeH="0" baseline="0" noProof="0" dirty="0">
                <a:ln>
                  <a:noFill/>
                </a:ln>
                <a:solidFill>
                  <a:srgbClr val="1E40AF"/>
                </a:solidFill>
                <a:effectLst/>
                <a:uLnTx/>
                <a:uFillTx/>
                <a:latin typeface="Inter Medium"/>
                <a:ea typeface="+mn-ea"/>
                <a:cs typeface="+mn-cs"/>
              </a:rPr>
              <a:t> </a:t>
            </a:r>
            <a:r>
              <a:rPr kumimoji="0" sz="1400" b="0" i="0" u="none" strike="noStrike" kern="1200" cap="none" spc="0" normalizeH="0" baseline="0" noProof="0" dirty="0" err="1">
                <a:ln>
                  <a:noFill/>
                </a:ln>
                <a:solidFill>
                  <a:srgbClr val="1E40AF"/>
                </a:solidFill>
                <a:effectLst/>
                <a:uLnTx/>
                <a:uFillTx/>
                <a:latin typeface="Inter Medium"/>
                <a:ea typeface="+mn-ea"/>
                <a:cs typeface="+mn-cs"/>
              </a:rPr>
              <a:t>logiciel</a:t>
            </a:r>
            <a:r>
              <a:rPr kumimoji="0" sz="1400" b="0" i="0" u="none" strike="noStrike" kern="1200" cap="none" spc="0" normalizeH="0" baseline="0" noProof="0" dirty="0">
                <a:ln>
                  <a:noFill/>
                </a:ln>
                <a:solidFill>
                  <a:srgbClr val="1E40AF"/>
                </a:solidFill>
                <a:effectLst/>
                <a:uLnTx/>
                <a:uFillTx/>
                <a:latin typeface="Inter Medium"/>
                <a:ea typeface="+mn-ea"/>
                <a:cs typeface="+mn-cs"/>
              </a:rPr>
              <a:t>.</a:t>
            </a:r>
          </a:p>
        </p:txBody>
      </p:sp>
      <p:pic>
        <p:nvPicPr>
          <p:cNvPr id="13" name="Picture 12" descr="image.png"/>
          <p:cNvPicPr>
            <a:picLocks noChangeAspect="1"/>
          </p:cNvPicPr>
          <p:nvPr/>
        </p:nvPicPr>
        <p:blipFill>
          <a:blip r:embed="rId7"/>
          <a:stretch>
            <a:fillRect/>
          </a:stretch>
        </p:blipFill>
        <p:spPr>
          <a:xfrm>
            <a:off x="542925" y="2329613"/>
            <a:ext cx="104775" cy="133350"/>
          </a:xfrm>
          <a:prstGeom prst="rect">
            <a:avLst/>
          </a:prstGeom>
        </p:spPr>
      </p:pic>
      <p:pic>
        <p:nvPicPr>
          <p:cNvPr id="14" name="Picture 13" descr="image.png"/>
          <p:cNvPicPr>
            <a:picLocks noChangeAspect="1"/>
          </p:cNvPicPr>
          <p:nvPr/>
        </p:nvPicPr>
        <p:blipFill>
          <a:blip r:embed="rId7"/>
          <a:stretch>
            <a:fillRect/>
          </a:stretch>
        </p:blipFill>
        <p:spPr>
          <a:xfrm>
            <a:off x="542925" y="3328150"/>
            <a:ext cx="104775" cy="133350"/>
          </a:xfrm>
          <a:prstGeom prst="rect">
            <a:avLst/>
          </a:prstGeom>
        </p:spPr>
      </p:pic>
      <p:pic>
        <p:nvPicPr>
          <p:cNvPr id="15" name="Picture 14" descr="image.png"/>
          <p:cNvPicPr>
            <a:picLocks noChangeAspect="1"/>
          </p:cNvPicPr>
          <p:nvPr/>
        </p:nvPicPr>
        <p:blipFill>
          <a:blip r:embed="rId7"/>
          <a:stretch>
            <a:fillRect/>
          </a:stretch>
        </p:blipFill>
        <p:spPr>
          <a:xfrm>
            <a:off x="542925" y="4212388"/>
            <a:ext cx="104775" cy="133350"/>
          </a:xfrm>
          <a:prstGeom prst="rect">
            <a:avLst/>
          </a:prstGeom>
        </p:spPr>
      </p:pic>
      <p:pic>
        <p:nvPicPr>
          <p:cNvPr id="27" name="object 8">
            <a:extLst>
              <a:ext uri="{FF2B5EF4-FFF2-40B4-BE49-F238E27FC236}">
                <a16:creationId xmlns:a16="http://schemas.microsoft.com/office/drawing/2014/main" id="{7CA0CF20-3316-7BF9-D3EF-CABA279995BD}"/>
              </a:ext>
            </a:extLst>
          </p:cNvPr>
          <p:cNvPicPr/>
          <p:nvPr/>
        </p:nvPicPr>
        <p:blipFill>
          <a:blip r:embed="rId8" cstate="print"/>
          <a:stretch>
            <a:fillRect/>
          </a:stretch>
        </p:blipFill>
        <p:spPr>
          <a:xfrm>
            <a:off x="10195732" y="260231"/>
            <a:ext cx="1453342" cy="1408363"/>
          </a:xfrm>
          <a:prstGeom prst="rect">
            <a:avLst/>
          </a:prstGeom>
        </p:spPr>
      </p:pic>
      <p:sp>
        <p:nvSpPr>
          <p:cNvPr id="29" name="Espace réservé du numéro de diapositive 1">
            <a:extLst>
              <a:ext uri="{FF2B5EF4-FFF2-40B4-BE49-F238E27FC236}">
                <a16:creationId xmlns:a16="http://schemas.microsoft.com/office/drawing/2014/main" id="{F7E11EBC-BBF8-659B-DAE6-2F3449FD7BE7}"/>
              </a:ext>
            </a:extLst>
          </p:cNvPr>
          <p:cNvSpPr txBox="1">
            <a:spLocks/>
          </p:cNvSpPr>
          <p:nvPr/>
        </p:nvSpPr>
        <p:spPr>
          <a:xfrm>
            <a:off x="11792408" y="6479224"/>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22</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A70582D-B532-3C1F-A2F5-1A160C409A5E}"/>
            </a:ext>
          </a:extLst>
        </p:cNvPr>
        <p:cNvGrpSpPr/>
        <p:nvPr/>
      </p:nvGrpSpPr>
      <p:grpSpPr>
        <a:xfrm>
          <a:off x="0" y="0"/>
          <a:ext cx="0" cy="0"/>
          <a:chOff x="0" y="0"/>
          <a:chExt cx="0" cy="0"/>
        </a:xfrm>
      </p:grpSpPr>
      <p:sp>
        <p:nvSpPr>
          <p:cNvPr id="10" name="object 2">
            <a:extLst>
              <a:ext uri="{FF2B5EF4-FFF2-40B4-BE49-F238E27FC236}">
                <a16:creationId xmlns:a16="http://schemas.microsoft.com/office/drawing/2014/main" id="{60D6B7C2-7AB9-7671-EA5C-007F607B3C7B}"/>
              </a:ext>
            </a:extLst>
          </p:cNvPr>
          <p:cNvSpPr/>
          <p:nvPr/>
        </p:nvSpPr>
        <p:spPr>
          <a:xfrm>
            <a:off x="-3551" y="0"/>
            <a:ext cx="12195552" cy="694762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2" name="object 3">
            <a:extLst>
              <a:ext uri="{FF2B5EF4-FFF2-40B4-BE49-F238E27FC236}">
                <a16:creationId xmlns:a16="http://schemas.microsoft.com/office/drawing/2014/main" id="{37C822B6-0187-580C-2D1C-8672BBEF51A8}"/>
              </a:ext>
            </a:extLst>
          </p:cNvPr>
          <p:cNvSpPr/>
          <p:nvPr/>
        </p:nvSpPr>
        <p:spPr>
          <a:xfrm>
            <a:off x="-3551"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2" name="Picture 1" descr="image.png">
            <a:extLst>
              <a:ext uri="{FF2B5EF4-FFF2-40B4-BE49-F238E27FC236}">
                <a16:creationId xmlns:a16="http://schemas.microsoft.com/office/drawing/2014/main" id="{ED92C98E-B943-BA10-139F-BD676F0C4B40}"/>
              </a:ext>
            </a:extLst>
          </p:cNvPr>
          <p:cNvPicPr>
            <a:picLocks noChangeAspect="1"/>
          </p:cNvPicPr>
          <p:nvPr/>
        </p:nvPicPr>
        <p:blipFill>
          <a:blip r:embed="rId2"/>
          <a:srcRect b="8359"/>
          <a:stretch>
            <a:fillRect/>
          </a:stretch>
        </p:blipFill>
        <p:spPr>
          <a:xfrm>
            <a:off x="642938" y="1569988"/>
            <a:ext cx="11049000" cy="4845992"/>
          </a:xfrm>
          <a:prstGeom prst="rect">
            <a:avLst/>
          </a:prstGeom>
        </p:spPr>
      </p:pic>
      <p:sp>
        <p:nvSpPr>
          <p:cNvPr id="3" name="TextBox 2">
            <a:extLst>
              <a:ext uri="{FF2B5EF4-FFF2-40B4-BE49-F238E27FC236}">
                <a16:creationId xmlns:a16="http://schemas.microsoft.com/office/drawing/2014/main" id="{F6EF6061-9EBC-E90D-FD2C-14B7E49ED002}"/>
              </a:ext>
            </a:extLst>
          </p:cNvPr>
          <p:cNvSpPr txBox="1"/>
          <p:nvPr/>
        </p:nvSpPr>
        <p:spPr>
          <a:xfrm>
            <a:off x="642938" y="781747"/>
            <a:ext cx="11601450" cy="49530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000" b="1" i="0" u="none" strike="noStrike" kern="1200" cap="none" spc="0" normalizeH="0" baseline="0" noProof="0">
                <a:ln>
                  <a:noFill/>
                </a:ln>
                <a:solidFill>
                  <a:srgbClr val="0F172A"/>
                </a:solidFill>
                <a:effectLst/>
                <a:uLnTx/>
                <a:uFillTx/>
                <a:latin typeface="Montserrat"/>
                <a:ea typeface="+mn-ea"/>
                <a:cs typeface="+mn-cs"/>
              </a:rPr>
              <a:t>La rupture OpenAI &amp; Sam Altman</a:t>
            </a:r>
          </a:p>
        </p:txBody>
      </p:sp>
      <p:sp>
        <p:nvSpPr>
          <p:cNvPr id="5" name="Rectangle 4">
            <a:extLst>
              <a:ext uri="{FF2B5EF4-FFF2-40B4-BE49-F238E27FC236}">
                <a16:creationId xmlns:a16="http://schemas.microsoft.com/office/drawing/2014/main" id="{3EF2AF42-4B3A-4827-6D8D-F6091D1208FF}"/>
              </a:ext>
            </a:extLst>
          </p:cNvPr>
          <p:cNvSpPr/>
          <p:nvPr/>
        </p:nvSpPr>
        <p:spPr>
          <a:xfrm>
            <a:off x="571500" y="5166568"/>
            <a:ext cx="11049000" cy="1249412"/>
          </a:xfrm>
          <a:prstGeom prst="rect">
            <a:avLst/>
          </a:prstGeom>
          <a:solidFill>
            <a:srgbClr val="F8FA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3F53A5BA-5B59-4134-D024-AD462C6D03FF}"/>
              </a:ext>
            </a:extLst>
          </p:cNvPr>
          <p:cNvSpPr txBox="1"/>
          <p:nvPr/>
        </p:nvSpPr>
        <p:spPr>
          <a:xfrm>
            <a:off x="762000" y="5357068"/>
            <a:ext cx="10668000" cy="868412"/>
          </a:xfrm>
          <a:prstGeom prst="rect">
            <a:avLst/>
          </a:prstGeom>
          <a:noFill/>
        </p:spPr>
        <p:txBody>
          <a:bodyPr wrap="square" lIns="0" tIns="0" rIns="0" bIns="0" anchor="t">
            <a:spAutoFit/>
          </a:bodyPr>
          <a:lstStyle/>
          <a:p>
            <a:pPr marL="0" marR="0" lvl="0" indent="0" algn="l" defTabSz="457200" rtl="0" eaLnBrk="1" fontAlgn="auto" latinLnBrk="0" hangingPunct="1">
              <a:lnSpc>
                <a:spcPts val="2279"/>
              </a:lnSpc>
              <a:spcBef>
                <a:spcPts val="0"/>
              </a:spcBef>
              <a:spcAft>
                <a:spcPts val="0"/>
              </a:spcAft>
              <a:buClrTx/>
              <a:buSzTx/>
              <a:buFontTx/>
              <a:buNone/>
              <a:tabLst/>
              <a:defRPr/>
            </a:pPr>
            <a:r>
              <a:rPr kumimoji="0" sz="1425" b="0" i="1" u="none" strike="noStrike" kern="1200" cap="none" spc="0" normalizeH="0" baseline="0" noProof="0" dirty="0">
                <a:ln>
                  <a:noFill/>
                </a:ln>
                <a:solidFill>
                  <a:srgbClr val="334155"/>
                </a:solidFill>
                <a:effectLst/>
                <a:uLnTx/>
                <a:uFillTx/>
                <a:latin typeface="Lato"/>
                <a:ea typeface="+mn-ea"/>
                <a:cs typeface="+mn-cs"/>
              </a:rPr>
              <a:t>Sous la direction </a:t>
            </a:r>
            <a:r>
              <a:rPr kumimoji="0" sz="1425" b="0" i="1" u="none" strike="noStrike" kern="1200" cap="none" spc="0" normalizeH="0" baseline="0" noProof="0" dirty="0" err="1">
                <a:ln>
                  <a:noFill/>
                </a:ln>
                <a:solidFill>
                  <a:srgbClr val="334155"/>
                </a:solidFill>
                <a:effectLst/>
                <a:uLnTx/>
                <a:uFillTx/>
                <a:latin typeface="Lato"/>
                <a:ea typeface="+mn-ea"/>
                <a:cs typeface="+mn-cs"/>
              </a:rPr>
              <a:t>stratégique</a:t>
            </a:r>
            <a:r>
              <a:rPr kumimoji="0" sz="1425" b="0" i="1" u="none" strike="noStrike" kern="1200" cap="none" spc="0" normalizeH="0" baseline="0" noProof="0" dirty="0">
                <a:ln>
                  <a:noFill/>
                </a:ln>
                <a:solidFill>
                  <a:srgbClr val="334155"/>
                </a:solidFill>
                <a:effectLst/>
                <a:uLnTx/>
                <a:uFillTx/>
                <a:latin typeface="Lato"/>
                <a:ea typeface="+mn-ea"/>
                <a:cs typeface="+mn-cs"/>
              </a:rPr>
              <a:t> de </a:t>
            </a:r>
            <a:r>
              <a:rPr kumimoji="0" sz="1425" b="1" i="1" u="none" strike="noStrike" kern="1200" cap="none" spc="0" normalizeH="0" baseline="0" noProof="0" dirty="0">
                <a:ln>
                  <a:noFill/>
                </a:ln>
                <a:solidFill>
                  <a:srgbClr val="334155"/>
                </a:solidFill>
                <a:effectLst/>
                <a:uLnTx/>
                <a:uFillTx/>
                <a:latin typeface="Lato"/>
                <a:ea typeface="+mn-ea"/>
                <a:cs typeface="+mn-cs"/>
              </a:rPr>
              <a:t>Sam Altman</a:t>
            </a:r>
            <a:r>
              <a:rPr kumimoji="0" sz="1425" b="0" i="1" u="none" strike="noStrike" kern="1200" cap="none" spc="0" normalizeH="0" baseline="0" noProof="0" dirty="0">
                <a:ln>
                  <a:noFill/>
                </a:ln>
                <a:solidFill>
                  <a:srgbClr val="334155"/>
                </a:solidFill>
                <a:effectLst/>
                <a:uLnTx/>
                <a:uFillTx/>
                <a:latin typeface="Lato"/>
                <a:ea typeface="+mn-ea"/>
                <a:cs typeface="+mn-cs"/>
              </a:rPr>
              <a:t>, OpenAI </a:t>
            </a:r>
            <a:r>
              <a:rPr kumimoji="0" sz="1425" b="0" i="1" u="none" strike="noStrike" kern="1200" cap="none" spc="0" normalizeH="0" baseline="0" noProof="0" dirty="0" err="1">
                <a:ln>
                  <a:noFill/>
                </a:ln>
                <a:solidFill>
                  <a:srgbClr val="334155"/>
                </a:solidFill>
                <a:effectLst/>
                <a:uLnTx/>
                <a:uFillTx/>
                <a:latin typeface="Lato"/>
                <a:ea typeface="+mn-ea"/>
                <a:cs typeface="+mn-cs"/>
              </a:rPr>
              <a:t>exploite</a:t>
            </a:r>
            <a:r>
              <a:rPr kumimoji="0" sz="1425" b="0" i="1" u="none" strike="noStrike" kern="1200" cap="none" spc="0" normalizeH="0" baseline="0" noProof="0" dirty="0">
                <a:ln>
                  <a:noFill/>
                </a:ln>
                <a:solidFill>
                  <a:srgbClr val="334155"/>
                </a:solidFill>
                <a:effectLst/>
                <a:uLnTx/>
                <a:uFillTx/>
                <a:latin typeface="Lato"/>
                <a:ea typeface="+mn-ea"/>
                <a:cs typeface="+mn-cs"/>
              </a:rPr>
              <a:t> </a:t>
            </a:r>
            <a:r>
              <a:rPr kumimoji="0" sz="1425" b="0" i="1" u="none" strike="noStrike" kern="1200" cap="none" spc="0" normalizeH="0" baseline="0" noProof="0" dirty="0" err="1">
                <a:ln>
                  <a:noFill/>
                </a:ln>
                <a:solidFill>
                  <a:srgbClr val="334155"/>
                </a:solidFill>
                <a:effectLst/>
                <a:uLnTx/>
                <a:uFillTx/>
                <a:latin typeface="Lato"/>
                <a:ea typeface="+mn-ea"/>
                <a:cs typeface="+mn-cs"/>
              </a:rPr>
              <a:t>l'architecture</a:t>
            </a:r>
            <a:r>
              <a:rPr kumimoji="0" sz="1425" b="0" i="1" u="none" strike="noStrike" kern="1200" cap="none" spc="0" normalizeH="0" baseline="0" noProof="0" dirty="0">
                <a:ln>
                  <a:noFill/>
                </a:ln>
                <a:solidFill>
                  <a:srgbClr val="334155"/>
                </a:solidFill>
                <a:effectLst/>
                <a:uLnTx/>
                <a:uFillTx/>
                <a:latin typeface="Lato"/>
                <a:ea typeface="+mn-ea"/>
                <a:cs typeface="+mn-cs"/>
              </a:rPr>
              <a:t> "Transformer" pour </a:t>
            </a:r>
            <a:r>
              <a:rPr kumimoji="0" sz="1425" b="0" i="1" u="none" strike="noStrike" kern="1200" cap="none" spc="0" normalizeH="0" baseline="0" noProof="0" dirty="0" err="1">
                <a:ln>
                  <a:noFill/>
                </a:ln>
                <a:solidFill>
                  <a:srgbClr val="334155"/>
                </a:solidFill>
                <a:effectLst/>
                <a:uLnTx/>
                <a:uFillTx/>
                <a:latin typeface="Lato"/>
                <a:ea typeface="+mn-ea"/>
                <a:cs typeface="+mn-cs"/>
              </a:rPr>
              <a:t>créer</a:t>
            </a:r>
            <a:r>
              <a:rPr kumimoji="0" sz="1425" b="0" i="1" u="none" strike="noStrike" kern="1200" cap="none" spc="0" normalizeH="0" baseline="0" noProof="0" dirty="0">
                <a:ln>
                  <a:noFill/>
                </a:ln>
                <a:solidFill>
                  <a:srgbClr val="334155"/>
                </a:solidFill>
                <a:effectLst/>
                <a:uLnTx/>
                <a:uFillTx/>
                <a:latin typeface="Lato"/>
                <a:ea typeface="+mn-ea"/>
                <a:cs typeface="+mn-cs"/>
              </a:rPr>
              <a:t> </a:t>
            </a:r>
            <a:r>
              <a:rPr kumimoji="0" sz="1425" b="0" i="1" u="none" strike="noStrike" kern="1200" cap="none" spc="0" normalizeH="0" baseline="0" noProof="0" dirty="0" err="1">
                <a:ln>
                  <a:noFill/>
                </a:ln>
                <a:solidFill>
                  <a:srgbClr val="334155"/>
                </a:solidFill>
                <a:effectLst/>
                <a:uLnTx/>
                <a:uFillTx/>
                <a:latin typeface="Lato"/>
                <a:ea typeface="+mn-ea"/>
                <a:cs typeface="+mn-cs"/>
              </a:rPr>
              <a:t>une</a:t>
            </a:r>
            <a:r>
              <a:rPr kumimoji="0" sz="1425" b="0" i="1" u="none" strike="noStrike" kern="1200" cap="none" spc="0" normalizeH="0" baseline="0" noProof="0" dirty="0">
                <a:ln>
                  <a:noFill/>
                </a:ln>
                <a:solidFill>
                  <a:srgbClr val="334155"/>
                </a:solidFill>
                <a:effectLst/>
                <a:uLnTx/>
                <a:uFillTx/>
                <a:latin typeface="Lato"/>
                <a:ea typeface="+mn-ea"/>
                <a:cs typeface="+mn-cs"/>
              </a:rPr>
              <a:t> IA non plus </a:t>
            </a:r>
            <a:r>
              <a:rPr kumimoji="0" sz="1425" b="0" i="1" u="none" strike="noStrike" kern="1200" cap="none" spc="0" normalizeH="0" baseline="0" noProof="0" dirty="0" err="1">
                <a:ln>
                  <a:noFill/>
                </a:ln>
                <a:solidFill>
                  <a:srgbClr val="334155"/>
                </a:solidFill>
                <a:effectLst/>
                <a:uLnTx/>
                <a:uFillTx/>
                <a:latin typeface="Lato"/>
                <a:ea typeface="+mn-ea"/>
                <a:cs typeface="+mn-cs"/>
              </a:rPr>
              <a:t>analytique</a:t>
            </a:r>
            <a:r>
              <a:rPr kumimoji="0" sz="1425" b="0" i="1" u="none" strike="noStrike" kern="1200" cap="none" spc="0" normalizeH="0" baseline="0" noProof="0" dirty="0">
                <a:ln>
                  <a:noFill/>
                </a:ln>
                <a:solidFill>
                  <a:srgbClr val="334155"/>
                </a:solidFill>
                <a:effectLst/>
                <a:uLnTx/>
                <a:uFillTx/>
                <a:latin typeface="Lato"/>
                <a:ea typeface="+mn-ea"/>
                <a:cs typeface="+mn-cs"/>
              </a:rPr>
              <a:t>, </a:t>
            </a:r>
            <a:r>
              <a:rPr kumimoji="0" sz="1425" b="0" i="1" u="none" strike="noStrike" kern="1200" cap="none" spc="0" normalizeH="0" baseline="0" noProof="0" dirty="0" err="1">
                <a:ln>
                  <a:noFill/>
                </a:ln>
                <a:solidFill>
                  <a:srgbClr val="334155"/>
                </a:solidFill>
                <a:effectLst/>
                <a:uLnTx/>
                <a:uFillTx/>
                <a:latin typeface="Lato"/>
                <a:ea typeface="+mn-ea"/>
                <a:cs typeface="+mn-cs"/>
              </a:rPr>
              <a:t>mais</a:t>
            </a:r>
            <a:r>
              <a:rPr kumimoji="0" sz="1425" b="0" i="1" u="none" strike="noStrike" kern="1200" cap="none" spc="0" normalizeH="0" baseline="0" noProof="0" dirty="0">
                <a:ln>
                  <a:noFill/>
                </a:ln>
                <a:solidFill>
                  <a:srgbClr val="334155"/>
                </a:solidFill>
                <a:effectLst/>
                <a:uLnTx/>
                <a:uFillTx/>
                <a:latin typeface="Lato"/>
                <a:ea typeface="+mn-ea"/>
                <a:cs typeface="+mn-cs"/>
              </a:rPr>
              <a:t> </a:t>
            </a:r>
            <a:r>
              <a:rPr kumimoji="0" sz="1425" b="1" i="1" u="none" strike="noStrike" kern="1200" cap="none" spc="0" normalizeH="0" baseline="0" noProof="0" dirty="0" err="1">
                <a:ln>
                  <a:noFill/>
                </a:ln>
                <a:solidFill>
                  <a:srgbClr val="334155"/>
                </a:solidFill>
                <a:effectLst/>
                <a:uLnTx/>
                <a:uFillTx/>
                <a:latin typeface="Lato"/>
                <a:ea typeface="+mn-ea"/>
                <a:cs typeface="+mn-cs"/>
              </a:rPr>
              <a:t>Générative</a:t>
            </a:r>
            <a:r>
              <a:rPr kumimoji="0" sz="1425" b="0" i="1" u="none" strike="noStrike" kern="1200" cap="none" spc="0" normalizeH="0" baseline="0" noProof="0" dirty="0">
                <a:ln>
                  <a:noFill/>
                </a:ln>
                <a:solidFill>
                  <a:srgbClr val="334155"/>
                </a:solidFill>
                <a:effectLst/>
                <a:uLnTx/>
                <a:uFillTx/>
                <a:latin typeface="Lato"/>
                <a:ea typeface="+mn-ea"/>
                <a:cs typeface="+mn-cs"/>
              </a:rPr>
              <a:t>. En </a:t>
            </a:r>
            <a:r>
              <a:rPr kumimoji="0" sz="1425" b="0" i="1" u="none" strike="noStrike" kern="1200" cap="none" spc="0" normalizeH="0" baseline="0" noProof="0" dirty="0" err="1">
                <a:ln>
                  <a:noFill/>
                </a:ln>
                <a:solidFill>
                  <a:srgbClr val="334155"/>
                </a:solidFill>
                <a:effectLst/>
                <a:uLnTx/>
                <a:uFillTx/>
                <a:latin typeface="Lato"/>
                <a:ea typeface="+mn-ea"/>
                <a:cs typeface="+mn-cs"/>
              </a:rPr>
              <a:t>plaçant</a:t>
            </a:r>
            <a:r>
              <a:rPr kumimoji="0" sz="1425" b="0" i="1" u="none" strike="noStrike" kern="1200" cap="none" spc="0" normalizeH="0" baseline="0" noProof="0" dirty="0">
                <a:ln>
                  <a:noFill/>
                </a:ln>
                <a:solidFill>
                  <a:srgbClr val="334155"/>
                </a:solidFill>
                <a:effectLst/>
                <a:uLnTx/>
                <a:uFillTx/>
                <a:latin typeface="Lato"/>
                <a:ea typeface="+mn-ea"/>
                <a:cs typeface="+mn-cs"/>
              </a:rPr>
              <a:t> un </a:t>
            </a:r>
            <a:r>
              <a:rPr kumimoji="0" sz="1425" b="0" i="1" u="none" strike="noStrike" kern="1200" cap="none" spc="0" normalizeH="0" baseline="0" noProof="0" dirty="0" err="1">
                <a:ln>
                  <a:noFill/>
                </a:ln>
                <a:solidFill>
                  <a:srgbClr val="334155"/>
                </a:solidFill>
                <a:effectLst/>
                <a:uLnTx/>
                <a:uFillTx/>
                <a:latin typeface="Lato"/>
                <a:ea typeface="+mn-ea"/>
                <a:cs typeface="+mn-cs"/>
              </a:rPr>
              <a:t>modèle</a:t>
            </a:r>
            <a:r>
              <a:rPr kumimoji="0" sz="1425" b="0" i="1" u="none" strike="noStrike" kern="1200" cap="none" spc="0" normalizeH="0" baseline="0" noProof="0" dirty="0">
                <a:ln>
                  <a:noFill/>
                </a:ln>
                <a:solidFill>
                  <a:srgbClr val="334155"/>
                </a:solidFill>
                <a:effectLst/>
                <a:uLnTx/>
                <a:uFillTx/>
                <a:latin typeface="Lato"/>
                <a:ea typeface="+mn-ea"/>
                <a:cs typeface="+mn-cs"/>
              </a:rPr>
              <a:t> </a:t>
            </a:r>
            <a:r>
              <a:rPr kumimoji="0" sz="1425" b="0" i="1" u="none" strike="noStrike" kern="1200" cap="none" spc="0" normalizeH="0" baseline="0" noProof="0" dirty="0" err="1">
                <a:ln>
                  <a:noFill/>
                </a:ln>
                <a:solidFill>
                  <a:srgbClr val="334155"/>
                </a:solidFill>
                <a:effectLst/>
                <a:uLnTx/>
                <a:uFillTx/>
                <a:latin typeface="Lato"/>
                <a:ea typeface="+mn-ea"/>
                <a:cs typeface="+mn-cs"/>
              </a:rPr>
              <a:t>surpuissant</a:t>
            </a:r>
            <a:r>
              <a:rPr kumimoji="0" sz="1425" b="0" i="1" u="none" strike="noStrike" kern="1200" cap="none" spc="0" normalizeH="0" baseline="0" noProof="0" dirty="0">
                <a:ln>
                  <a:noFill/>
                </a:ln>
                <a:solidFill>
                  <a:srgbClr val="334155"/>
                </a:solidFill>
                <a:effectLst/>
                <a:uLnTx/>
                <a:uFillTx/>
                <a:latin typeface="Lato"/>
                <a:ea typeface="+mn-ea"/>
                <a:cs typeface="+mn-cs"/>
              </a:rPr>
              <a:t> derrière </a:t>
            </a:r>
            <a:r>
              <a:rPr kumimoji="0" sz="1425" b="0" i="1" u="none" strike="noStrike" kern="1200" cap="none" spc="0" normalizeH="0" baseline="0" noProof="0" dirty="0" err="1">
                <a:ln>
                  <a:noFill/>
                </a:ln>
                <a:solidFill>
                  <a:srgbClr val="334155"/>
                </a:solidFill>
                <a:effectLst/>
                <a:uLnTx/>
                <a:uFillTx/>
                <a:latin typeface="Lato"/>
                <a:ea typeface="+mn-ea"/>
                <a:cs typeface="+mn-cs"/>
              </a:rPr>
              <a:t>une</a:t>
            </a:r>
            <a:r>
              <a:rPr kumimoji="0" sz="1425" b="0" i="1" u="none" strike="noStrike" kern="1200" cap="none" spc="0" normalizeH="0" baseline="0" noProof="0" dirty="0">
                <a:ln>
                  <a:noFill/>
                </a:ln>
                <a:solidFill>
                  <a:srgbClr val="334155"/>
                </a:solidFill>
                <a:effectLst/>
                <a:uLnTx/>
                <a:uFillTx/>
                <a:latin typeface="Lato"/>
                <a:ea typeface="+mn-ea"/>
                <a:cs typeface="+mn-cs"/>
              </a:rPr>
              <a:t> interface de chat grand public, </a:t>
            </a:r>
            <a:r>
              <a:rPr kumimoji="0" sz="1425" b="0" i="1" u="none" strike="noStrike" kern="1200" cap="none" spc="0" normalizeH="0" baseline="0" noProof="0" dirty="0" err="1">
                <a:ln>
                  <a:noFill/>
                </a:ln>
                <a:solidFill>
                  <a:srgbClr val="334155"/>
                </a:solidFill>
                <a:effectLst/>
                <a:uLnTx/>
                <a:uFillTx/>
                <a:latin typeface="Lato"/>
                <a:ea typeface="+mn-ea"/>
                <a:cs typeface="+mn-cs"/>
              </a:rPr>
              <a:t>l'entreprise</a:t>
            </a:r>
            <a:r>
              <a:rPr kumimoji="0" sz="1425" b="0" i="1" u="none" strike="noStrike" kern="1200" cap="none" spc="0" normalizeH="0" baseline="0" noProof="0" dirty="0">
                <a:ln>
                  <a:noFill/>
                </a:ln>
                <a:solidFill>
                  <a:srgbClr val="334155"/>
                </a:solidFill>
                <a:effectLst/>
                <a:uLnTx/>
                <a:uFillTx/>
                <a:latin typeface="Lato"/>
                <a:ea typeface="+mn-ea"/>
                <a:cs typeface="+mn-cs"/>
              </a:rPr>
              <a:t> </a:t>
            </a:r>
            <a:r>
              <a:rPr kumimoji="0" sz="1425" b="0" i="1" u="none" strike="noStrike" kern="1200" cap="none" spc="0" normalizeH="0" baseline="0" noProof="0" dirty="0" err="1">
                <a:ln>
                  <a:noFill/>
                </a:ln>
                <a:solidFill>
                  <a:srgbClr val="334155"/>
                </a:solidFill>
                <a:effectLst/>
                <a:uLnTx/>
                <a:uFillTx/>
                <a:latin typeface="Lato"/>
                <a:ea typeface="+mn-ea"/>
                <a:cs typeface="+mn-cs"/>
              </a:rPr>
              <a:t>déclenche</a:t>
            </a:r>
            <a:r>
              <a:rPr kumimoji="0" sz="1425" b="0" i="1" u="none" strike="noStrike" kern="1200" cap="none" spc="0" normalizeH="0" baseline="0" noProof="0" dirty="0">
                <a:ln>
                  <a:noFill/>
                </a:ln>
                <a:solidFill>
                  <a:srgbClr val="334155"/>
                </a:solidFill>
                <a:effectLst/>
                <a:uLnTx/>
                <a:uFillTx/>
                <a:latin typeface="Lato"/>
                <a:ea typeface="+mn-ea"/>
                <a:cs typeface="+mn-cs"/>
              </a:rPr>
              <a:t> le choc </a:t>
            </a:r>
            <a:r>
              <a:rPr kumimoji="0" sz="1425" b="0" i="1" u="none" strike="noStrike" kern="1200" cap="none" spc="0" normalizeH="0" baseline="0" noProof="0" dirty="0" err="1">
                <a:ln>
                  <a:noFill/>
                </a:ln>
                <a:solidFill>
                  <a:srgbClr val="334155"/>
                </a:solidFill>
                <a:effectLst/>
                <a:uLnTx/>
                <a:uFillTx/>
                <a:latin typeface="Lato"/>
                <a:ea typeface="+mn-ea"/>
                <a:cs typeface="+mn-cs"/>
              </a:rPr>
              <a:t>technologique</a:t>
            </a:r>
            <a:r>
              <a:rPr kumimoji="0" sz="1425" b="0" i="1" u="none" strike="noStrike" kern="1200" cap="none" spc="0" normalizeH="0" baseline="0" noProof="0" dirty="0">
                <a:ln>
                  <a:noFill/>
                </a:ln>
                <a:solidFill>
                  <a:srgbClr val="334155"/>
                </a:solidFill>
                <a:effectLst/>
                <a:uLnTx/>
                <a:uFillTx/>
                <a:latin typeface="Lato"/>
                <a:ea typeface="+mn-ea"/>
                <a:cs typeface="+mn-cs"/>
              </a:rPr>
              <a:t> le plus fulgurant de </a:t>
            </a:r>
            <a:r>
              <a:rPr kumimoji="0" sz="1425" b="0" i="1" u="none" strike="noStrike" kern="1200" cap="none" spc="0" normalizeH="0" baseline="0" noProof="0" dirty="0" err="1">
                <a:ln>
                  <a:noFill/>
                </a:ln>
                <a:solidFill>
                  <a:srgbClr val="334155"/>
                </a:solidFill>
                <a:effectLst/>
                <a:uLnTx/>
                <a:uFillTx/>
                <a:latin typeface="Lato"/>
                <a:ea typeface="+mn-ea"/>
                <a:cs typeface="+mn-cs"/>
              </a:rPr>
              <a:t>l'histoire</a:t>
            </a:r>
            <a:r>
              <a:rPr kumimoji="0" sz="1425" b="0" i="1" u="none" strike="noStrike" kern="1200" cap="none" spc="0" normalizeH="0" baseline="0" noProof="0" dirty="0">
                <a:ln>
                  <a:noFill/>
                </a:ln>
                <a:solidFill>
                  <a:srgbClr val="334155"/>
                </a:solidFill>
                <a:effectLst/>
                <a:uLnTx/>
                <a:uFillTx/>
                <a:latin typeface="Lato"/>
                <a:ea typeface="+mn-ea"/>
                <a:cs typeface="+mn-cs"/>
              </a:rPr>
              <a:t>.</a:t>
            </a:r>
          </a:p>
        </p:txBody>
      </p:sp>
      <p:sp>
        <p:nvSpPr>
          <p:cNvPr id="7" name="Rectangle 6">
            <a:extLst>
              <a:ext uri="{FF2B5EF4-FFF2-40B4-BE49-F238E27FC236}">
                <a16:creationId xmlns:a16="http://schemas.microsoft.com/office/drawing/2014/main" id="{56DEE5BD-E1CB-4A6A-D318-2CAD4DC5DD2E}"/>
              </a:ext>
            </a:extLst>
          </p:cNvPr>
          <p:cNvSpPr/>
          <p:nvPr/>
        </p:nvSpPr>
        <p:spPr>
          <a:xfrm>
            <a:off x="571500" y="5166568"/>
            <a:ext cx="47625" cy="1249412"/>
          </a:xfrm>
          <a:prstGeom prst="rect">
            <a:avLst/>
          </a:prstGeom>
          <a:solidFill>
            <a:srgbClr val="2563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Espace réservé du numéro de diapositive 1">
            <a:extLst>
              <a:ext uri="{FF2B5EF4-FFF2-40B4-BE49-F238E27FC236}">
                <a16:creationId xmlns:a16="http://schemas.microsoft.com/office/drawing/2014/main" id="{F18D538F-E9F5-A20F-EC74-6488725AEA9B}"/>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23</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9" name="Picture 15" descr="image.png">
            <a:extLst>
              <a:ext uri="{FF2B5EF4-FFF2-40B4-BE49-F238E27FC236}">
                <a16:creationId xmlns:a16="http://schemas.microsoft.com/office/drawing/2014/main" id="{BF3BDA1F-8884-8A07-C3E9-1144EF963C42}"/>
              </a:ext>
            </a:extLst>
          </p:cNvPr>
          <p:cNvPicPr>
            <a:picLocks noChangeAspect="1"/>
          </p:cNvPicPr>
          <p:nvPr/>
        </p:nvPicPr>
        <p:blipFill>
          <a:blip r:embed="rId3"/>
          <a:stretch>
            <a:fillRect/>
          </a:stretch>
        </p:blipFill>
        <p:spPr>
          <a:xfrm>
            <a:off x="642938" y="1277047"/>
            <a:ext cx="7884000" cy="36927"/>
          </a:xfrm>
          <a:prstGeom prst="rect">
            <a:avLst/>
          </a:prstGeom>
        </p:spPr>
      </p:pic>
      <p:pic>
        <p:nvPicPr>
          <p:cNvPr id="13" name="object 8">
            <a:extLst>
              <a:ext uri="{FF2B5EF4-FFF2-40B4-BE49-F238E27FC236}">
                <a16:creationId xmlns:a16="http://schemas.microsoft.com/office/drawing/2014/main" id="{FD6614C6-8B0C-7866-83BE-77042B8403D0}"/>
              </a:ext>
            </a:extLst>
          </p:cNvPr>
          <p:cNvPicPr/>
          <p:nvPr/>
        </p:nvPicPr>
        <p:blipFill>
          <a:blip r:embed="rId4" cstate="print"/>
          <a:stretch>
            <a:fillRect/>
          </a:stretch>
        </p:blipFill>
        <p:spPr>
          <a:xfrm>
            <a:off x="10195732" y="260231"/>
            <a:ext cx="1453342" cy="1408363"/>
          </a:xfrm>
          <a:prstGeom prst="rect">
            <a:avLst/>
          </a:prstGeom>
        </p:spPr>
      </p:pic>
    </p:spTree>
    <p:extLst>
      <p:ext uri="{BB962C8B-B14F-4D97-AF65-F5344CB8AC3E}">
        <p14:creationId xmlns:p14="http://schemas.microsoft.com/office/powerpoint/2010/main" val="3968268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DC9FDE6-0CCE-ED18-2B86-6A7D980780EC}"/>
            </a:ext>
          </a:extLst>
        </p:cNvPr>
        <p:cNvGrpSpPr/>
        <p:nvPr/>
      </p:nvGrpSpPr>
      <p:grpSpPr>
        <a:xfrm>
          <a:off x="0" y="0"/>
          <a:ext cx="0" cy="0"/>
          <a:chOff x="0" y="0"/>
          <a:chExt cx="0" cy="0"/>
        </a:xfrm>
      </p:grpSpPr>
      <p:sp>
        <p:nvSpPr>
          <p:cNvPr id="12" name="object 2">
            <a:extLst>
              <a:ext uri="{FF2B5EF4-FFF2-40B4-BE49-F238E27FC236}">
                <a16:creationId xmlns:a16="http://schemas.microsoft.com/office/drawing/2014/main" id="{F476D177-9F24-8D83-8425-F08CDADFC1A3}"/>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4" name="object 3">
            <a:extLst>
              <a:ext uri="{FF2B5EF4-FFF2-40B4-BE49-F238E27FC236}">
                <a16:creationId xmlns:a16="http://schemas.microsoft.com/office/drawing/2014/main" id="{FACEE9CD-80BC-D244-FA86-6C254D08FC65}"/>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3" name="TextBox 2">
            <a:extLst>
              <a:ext uri="{FF2B5EF4-FFF2-40B4-BE49-F238E27FC236}">
                <a16:creationId xmlns:a16="http://schemas.microsoft.com/office/drawing/2014/main" id="{A64A05F1-059C-99B1-458F-631C0F4D6261}"/>
              </a:ext>
            </a:extLst>
          </p:cNvPr>
          <p:cNvSpPr txBox="1"/>
          <p:nvPr/>
        </p:nvSpPr>
        <p:spPr>
          <a:xfrm>
            <a:off x="752245" y="771326"/>
            <a:ext cx="11601450" cy="49530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000" b="1" i="0" u="none" strike="noStrike" kern="1200" cap="none" spc="0" normalizeH="0" baseline="0" noProof="0" dirty="0" err="1">
                <a:ln>
                  <a:noFill/>
                </a:ln>
                <a:solidFill>
                  <a:srgbClr val="0F172A"/>
                </a:solidFill>
                <a:effectLst/>
                <a:uLnTx/>
                <a:uFillTx/>
                <a:latin typeface="Montserrat"/>
                <a:ea typeface="+mn-ea"/>
                <a:cs typeface="+mn-cs"/>
              </a:rPr>
              <a:t>L'impact</a:t>
            </a:r>
            <a:r>
              <a:rPr kumimoji="0" sz="3000" b="1" i="0" u="none" strike="noStrike" kern="1200" cap="none" spc="0" normalizeH="0" baseline="0" noProof="0" dirty="0">
                <a:ln>
                  <a:noFill/>
                </a:ln>
                <a:solidFill>
                  <a:srgbClr val="0F172A"/>
                </a:solidFill>
                <a:effectLst/>
                <a:uLnTx/>
                <a:uFillTx/>
                <a:latin typeface="Montserrat"/>
                <a:ea typeface="+mn-ea"/>
                <a:cs typeface="+mn-cs"/>
              </a:rPr>
              <a:t> </a:t>
            </a:r>
            <a:r>
              <a:rPr kumimoji="0" sz="3000" b="1" i="0" u="none" strike="noStrike" kern="1200" cap="none" spc="0" normalizeH="0" baseline="0" noProof="0" dirty="0" err="1">
                <a:ln>
                  <a:noFill/>
                </a:ln>
                <a:solidFill>
                  <a:srgbClr val="0F172A"/>
                </a:solidFill>
                <a:effectLst/>
                <a:uLnTx/>
                <a:uFillTx/>
                <a:latin typeface="Montserrat"/>
                <a:ea typeface="+mn-ea"/>
                <a:cs typeface="+mn-cs"/>
              </a:rPr>
              <a:t>scientifique</a:t>
            </a:r>
            <a:r>
              <a:rPr kumimoji="0" sz="3000" b="1" i="0" u="none" strike="noStrike" kern="1200" cap="none" spc="0" normalizeH="0" baseline="0" noProof="0" dirty="0">
                <a:ln>
                  <a:noFill/>
                </a:ln>
                <a:solidFill>
                  <a:srgbClr val="0F172A"/>
                </a:solidFill>
                <a:effectLst/>
                <a:uLnTx/>
                <a:uFillTx/>
                <a:latin typeface="Montserrat"/>
                <a:ea typeface="+mn-ea"/>
                <a:cs typeface="+mn-cs"/>
              </a:rPr>
              <a:t> de DeepMind</a:t>
            </a:r>
          </a:p>
        </p:txBody>
      </p:sp>
      <p:sp>
        <p:nvSpPr>
          <p:cNvPr id="6" name="TextBox 5">
            <a:extLst>
              <a:ext uri="{FF2B5EF4-FFF2-40B4-BE49-F238E27FC236}">
                <a16:creationId xmlns:a16="http://schemas.microsoft.com/office/drawing/2014/main" id="{520F977D-25C3-7B46-E937-A8A1B97811B2}"/>
              </a:ext>
            </a:extLst>
          </p:cNvPr>
          <p:cNvSpPr txBox="1"/>
          <p:nvPr/>
        </p:nvSpPr>
        <p:spPr>
          <a:xfrm>
            <a:off x="6334125" y="2002482"/>
            <a:ext cx="5550693" cy="64770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100" b="0" i="0" u="none" strike="noStrike" kern="1200" cap="none" spc="0" normalizeH="0" baseline="0" noProof="0" dirty="0">
                <a:ln>
                  <a:noFill/>
                </a:ln>
                <a:solidFill>
                  <a:srgbClr val="1E3A8A"/>
                </a:solidFill>
                <a:effectLst/>
                <a:uLnTx/>
                <a:uFillTx/>
                <a:latin typeface="Montserrat SemiBold"/>
                <a:ea typeface="+mn-ea"/>
                <a:cs typeface="+mn-cs"/>
              </a:rPr>
              <a:t>Demis Hassabis &amp; Les </a:t>
            </a:r>
            <a:r>
              <a:rPr kumimoji="0" sz="2100" b="0" i="0" u="none" strike="noStrike" kern="1200" cap="none" spc="0" normalizeH="0" baseline="0" noProof="0" dirty="0" err="1">
                <a:ln>
                  <a:noFill/>
                </a:ln>
                <a:solidFill>
                  <a:srgbClr val="1E3A8A"/>
                </a:solidFill>
                <a:effectLst/>
                <a:uLnTx/>
                <a:uFillTx/>
                <a:latin typeface="Montserrat SemiBold"/>
                <a:ea typeface="+mn-ea"/>
                <a:cs typeface="+mn-cs"/>
              </a:rPr>
              <a:t>Modèles</a:t>
            </a:r>
            <a:r>
              <a:rPr kumimoji="0" sz="2100" b="0" i="0" u="none" strike="noStrike" kern="1200" cap="none" spc="0" normalizeH="0" baseline="0" noProof="0" dirty="0">
                <a:ln>
                  <a:noFill/>
                </a:ln>
                <a:solidFill>
                  <a:srgbClr val="1E3A8A"/>
                </a:solidFill>
                <a:effectLst/>
                <a:uLnTx/>
                <a:uFillTx/>
                <a:latin typeface="Montserrat SemiBold"/>
                <a:ea typeface="+mn-ea"/>
                <a:cs typeface="+mn-cs"/>
              </a:rPr>
              <a:t> de </a:t>
            </a:r>
            <a:r>
              <a:rPr kumimoji="0" sz="2100" b="0" i="0" u="none" strike="noStrike" kern="1200" cap="none" spc="0" normalizeH="0" baseline="0" noProof="0" dirty="0" err="1">
                <a:ln>
                  <a:noFill/>
                </a:ln>
                <a:solidFill>
                  <a:srgbClr val="1E3A8A"/>
                </a:solidFill>
                <a:effectLst/>
                <a:uLnTx/>
                <a:uFillTx/>
                <a:latin typeface="Montserrat SemiBold"/>
                <a:ea typeface="+mn-ea"/>
                <a:cs typeface="+mn-cs"/>
              </a:rPr>
              <a:t>Fondation</a:t>
            </a:r>
            <a:endParaRPr kumimoji="0" sz="2100" b="0" i="0" u="none" strike="noStrike" kern="1200" cap="none" spc="0" normalizeH="0" baseline="0" noProof="0" dirty="0">
              <a:ln>
                <a:noFill/>
              </a:ln>
              <a:solidFill>
                <a:srgbClr val="1E3A8A"/>
              </a:solidFill>
              <a:effectLst/>
              <a:uLnTx/>
              <a:uFillTx/>
              <a:latin typeface="Montserrat SemiBold"/>
              <a:ea typeface="+mn-ea"/>
              <a:cs typeface="+mn-cs"/>
            </a:endParaRPr>
          </a:p>
        </p:txBody>
      </p:sp>
      <p:sp>
        <p:nvSpPr>
          <p:cNvPr id="7" name="TextBox 6">
            <a:extLst>
              <a:ext uri="{FF2B5EF4-FFF2-40B4-BE49-F238E27FC236}">
                <a16:creationId xmlns:a16="http://schemas.microsoft.com/office/drawing/2014/main" id="{344392C4-ACF5-51E1-9520-B428C38C5AAA}"/>
              </a:ext>
            </a:extLst>
          </p:cNvPr>
          <p:cNvSpPr txBox="1"/>
          <p:nvPr/>
        </p:nvSpPr>
        <p:spPr>
          <a:xfrm>
            <a:off x="6334125" y="2793057"/>
            <a:ext cx="5286375" cy="868412"/>
          </a:xfrm>
          <a:prstGeom prst="rect">
            <a:avLst/>
          </a:prstGeom>
          <a:noFill/>
        </p:spPr>
        <p:txBody>
          <a:bodyPr wrap="square" lIns="0" tIns="0" rIns="0" bIns="0" anchor="t">
            <a:spAutoFit/>
          </a:bodyPr>
          <a:lstStyle/>
          <a:p>
            <a:pPr marL="0" marR="0" lvl="0" indent="0" algn="l" defTabSz="457200" rtl="0" eaLnBrk="1" fontAlgn="auto" latinLnBrk="0" hangingPunct="1">
              <a:lnSpc>
                <a:spcPts val="2279"/>
              </a:lnSpc>
              <a:spcBef>
                <a:spcPts val="0"/>
              </a:spcBef>
              <a:spcAft>
                <a:spcPts val="0"/>
              </a:spcAft>
              <a:buClrTx/>
              <a:buSzTx/>
              <a:buFontTx/>
              <a:buNone/>
              <a:tabLst/>
              <a:defRPr/>
            </a:pPr>
            <a:r>
              <a:rPr kumimoji="0" sz="1425" b="0" i="0" u="none" strike="noStrike" kern="1200" cap="none" spc="0" normalizeH="0" baseline="0" noProof="0">
                <a:ln>
                  <a:noFill/>
                </a:ln>
                <a:solidFill>
                  <a:srgbClr val="334155"/>
                </a:solidFill>
                <a:effectLst/>
                <a:uLnTx/>
                <a:uFillTx/>
                <a:latin typeface="Lato"/>
                <a:ea typeface="+mn-ea"/>
                <a:cs typeface="+mn-cs"/>
              </a:rPr>
              <a:t>Pendant que l'attention se focalise sur le texte, </a:t>
            </a:r>
            <a:r>
              <a:rPr kumimoji="0" sz="1425" b="1" i="0" u="none" strike="noStrike" kern="1200" cap="none" spc="0" normalizeH="0" baseline="0" noProof="0">
                <a:ln>
                  <a:noFill/>
                </a:ln>
                <a:solidFill>
                  <a:srgbClr val="334155"/>
                </a:solidFill>
                <a:effectLst/>
                <a:uLnTx/>
                <a:uFillTx/>
                <a:latin typeface="Lato"/>
                <a:ea typeface="+mn-ea"/>
                <a:cs typeface="+mn-cs"/>
              </a:rPr>
              <a:t>Demis Hassabis</a:t>
            </a:r>
            <a:r>
              <a:rPr kumimoji="0" sz="1425" b="0" i="0" u="none" strike="noStrike" kern="1200" cap="none" spc="0" normalizeH="0" baseline="0" noProof="0">
                <a:ln>
                  <a:noFill/>
                </a:ln>
                <a:solidFill>
                  <a:srgbClr val="334155"/>
                </a:solidFill>
                <a:effectLst/>
                <a:uLnTx/>
                <a:uFillTx/>
                <a:latin typeface="Lato"/>
                <a:ea typeface="+mn-ea"/>
                <a:cs typeface="+mn-cs"/>
              </a:rPr>
              <a:t> et Google DeepMind démontrent que l'IA Générative peut plier la réalité scientifique.</a:t>
            </a:r>
          </a:p>
        </p:txBody>
      </p:sp>
      <p:sp>
        <p:nvSpPr>
          <p:cNvPr id="8" name="TextBox 7">
            <a:extLst>
              <a:ext uri="{FF2B5EF4-FFF2-40B4-BE49-F238E27FC236}">
                <a16:creationId xmlns:a16="http://schemas.microsoft.com/office/drawing/2014/main" id="{BD4410DB-E28A-E55A-64D0-EAF9A8070A16}"/>
              </a:ext>
            </a:extLst>
          </p:cNvPr>
          <p:cNvSpPr txBox="1"/>
          <p:nvPr/>
        </p:nvSpPr>
        <p:spPr>
          <a:xfrm>
            <a:off x="6334125" y="3804344"/>
            <a:ext cx="5286375" cy="868412"/>
          </a:xfrm>
          <a:prstGeom prst="rect">
            <a:avLst/>
          </a:prstGeom>
          <a:noFill/>
        </p:spPr>
        <p:txBody>
          <a:bodyPr wrap="square" lIns="0" tIns="0" rIns="0" bIns="0" anchor="t">
            <a:spAutoFit/>
          </a:bodyPr>
          <a:lstStyle/>
          <a:p>
            <a:pPr marL="0" marR="0" lvl="0" indent="0" algn="l" defTabSz="457200" rtl="0" eaLnBrk="1" fontAlgn="auto" latinLnBrk="0" hangingPunct="1">
              <a:lnSpc>
                <a:spcPts val="2279"/>
              </a:lnSpc>
              <a:spcBef>
                <a:spcPts val="0"/>
              </a:spcBef>
              <a:spcAft>
                <a:spcPts val="0"/>
              </a:spcAft>
              <a:buClrTx/>
              <a:buSzTx/>
              <a:buFontTx/>
              <a:buNone/>
              <a:tabLst/>
              <a:defRPr/>
            </a:pPr>
            <a:r>
              <a:rPr kumimoji="0" sz="1425" b="0" i="0" u="none" strike="noStrike" kern="1200" cap="none" spc="0" normalizeH="0" baseline="0" noProof="0">
                <a:ln>
                  <a:noFill/>
                </a:ln>
                <a:solidFill>
                  <a:srgbClr val="334155"/>
                </a:solidFill>
                <a:effectLst/>
                <a:uLnTx/>
                <a:uFillTx/>
                <a:latin typeface="Lato"/>
                <a:ea typeface="+mn-ea"/>
                <a:cs typeface="+mn-cs"/>
              </a:rPr>
              <a:t>Le modèle </a:t>
            </a:r>
            <a:r>
              <a:rPr kumimoji="0" sz="1425" b="1" i="0" u="none" strike="noStrike" kern="1200" cap="none" spc="0" normalizeH="0" baseline="0" noProof="0">
                <a:ln>
                  <a:noFill/>
                </a:ln>
                <a:solidFill>
                  <a:srgbClr val="334155"/>
                </a:solidFill>
                <a:effectLst/>
                <a:uLnTx/>
                <a:uFillTx/>
                <a:latin typeface="Lato"/>
                <a:ea typeface="+mn-ea"/>
                <a:cs typeface="+mn-cs"/>
              </a:rPr>
              <a:t>AlphaFold</a:t>
            </a:r>
            <a:r>
              <a:rPr kumimoji="0" sz="1425" b="0" i="0" u="none" strike="noStrike" kern="1200" cap="none" spc="0" normalizeH="0" baseline="0" noProof="0">
                <a:ln>
                  <a:noFill/>
                </a:ln>
                <a:solidFill>
                  <a:srgbClr val="334155"/>
                </a:solidFill>
                <a:effectLst/>
                <a:uLnTx/>
                <a:uFillTx/>
                <a:latin typeface="Lato"/>
                <a:ea typeface="+mn-ea"/>
                <a:cs typeface="+mn-cs"/>
              </a:rPr>
              <a:t> a réussi à prédire le repliement 3D de plus de 200 millions de protéines, résolvant en quelques jours un grand défi de la biologie bloqué depuis 50 ans.</a:t>
            </a:r>
          </a:p>
        </p:txBody>
      </p:sp>
      <p:sp>
        <p:nvSpPr>
          <p:cNvPr id="9" name="TextBox 8">
            <a:extLst>
              <a:ext uri="{FF2B5EF4-FFF2-40B4-BE49-F238E27FC236}">
                <a16:creationId xmlns:a16="http://schemas.microsoft.com/office/drawing/2014/main" id="{839612B6-99B8-7383-9E00-7C2CEF46A056}"/>
              </a:ext>
            </a:extLst>
          </p:cNvPr>
          <p:cNvSpPr txBox="1"/>
          <p:nvPr/>
        </p:nvSpPr>
        <p:spPr>
          <a:xfrm>
            <a:off x="6334125" y="4815631"/>
            <a:ext cx="5286375" cy="868412"/>
          </a:xfrm>
          <a:prstGeom prst="rect">
            <a:avLst/>
          </a:prstGeom>
          <a:noFill/>
        </p:spPr>
        <p:txBody>
          <a:bodyPr wrap="square" lIns="0" tIns="0" rIns="0" bIns="0" anchor="t">
            <a:spAutoFit/>
          </a:bodyPr>
          <a:lstStyle/>
          <a:p>
            <a:pPr marL="0" marR="0" lvl="0" indent="0" algn="l" defTabSz="457200" rtl="0" eaLnBrk="1" fontAlgn="auto" latinLnBrk="0" hangingPunct="1">
              <a:lnSpc>
                <a:spcPts val="2279"/>
              </a:lnSpc>
              <a:spcBef>
                <a:spcPts val="0"/>
              </a:spcBef>
              <a:spcAft>
                <a:spcPts val="0"/>
              </a:spcAft>
              <a:buClrTx/>
              <a:buSzTx/>
              <a:buFontTx/>
              <a:buNone/>
              <a:tabLst/>
              <a:defRPr/>
            </a:pPr>
            <a:r>
              <a:rPr kumimoji="0" sz="1425" b="0" i="0" u="none" strike="noStrike" kern="1200" cap="none" spc="0" normalizeH="0" baseline="0" noProof="0">
                <a:ln>
                  <a:noFill/>
                </a:ln>
                <a:solidFill>
                  <a:srgbClr val="334155"/>
                </a:solidFill>
                <a:effectLst/>
                <a:uLnTx/>
                <a:uFillTx/>
                <a:latin typeface="Lato"/>
                <a:ea typeface="+mn-ea"/>
                <a:cs typeface="+mn-cs"/>
              </a:rPr>
              <a:t>L'objectif ultime est désormais assumé ouvertement : atteindre l'</a:t>
            </a:r>
            <a:r>
              <a:rPr kumimoji="0" sz="1425" b="1" i="0" u="none" strike="noStrike" kern="1200" cap="none" spc="0" normalizeH="0" baseline="0" noProof="0">
                <a:ln>
                  <a:noFill/>
                </a:ln>
                <a:solidFill>
                  <a:srgbClr val="334155"/>
                </a:solidFill>
                <a:effectLst/>
                <a:uLnTx/>
                <a:uFillTx/>
                <a:latin typeface="Lato"/>
                <a:ea typeface="+mn-ea"/>
                <a:cs typeface="+mn-cs"/>
              </a:rPr>
              <a:t>AGI (Artificial General Intelligence)</a:t>
            </a:r>
            <a:r>
              <a:rPr kumimoji="0" sz="1425" b="0" i="0" u="none" strike="noStrike" kern="1200" cap="none" spc="0" normalizeH="0" baseline="0" noProof="0">
                <a:ln>
                  <a:noFill/>
                </a:ln>
                <a:solidFill>
                  <a:srgbClr val="334155"/>
                </a:solidFill>
                <a:effectLst/>
                <a:uLnTx/>
                <a:uFillTx/>
                <a:latin typeface="Lato"/>
                <a:ea typeface="+mn-ea"/>
                <a:cs typeface="+mn-cs"/>
              </a:rPr>
              <a:t> pour accélérer massivement la recherche mondiale.</a:t>
            </a:r>
          </a:p>
        </p:txBody>
      </p:sp>
      <p:pic>
        <p:nvPicPr>
          <p:cNvPr id="17" name="Image 16" descr="DeepMind CEO Demis Hassabis says Google will eventually combine its Gemini and Veo AI models | TechCrunch">
            <a:extLst>
              <a:ext uri="{FF2B5EF4-FFF2-40B4-BE49-F238E27FC236}">
                <a16:creationId xmlns:a16="http://schemas.microsoft.com/office/drawing/2014/main" id="{853E507C-7B7E-08C7-E4C9-146538DB99E4}"/>
              </a:ext>
            </a:extLst>
          </p:cNvPr>
          <p:cNvPicPr>
            <a:picLocks noChangeAspect="1"/>
          </p:cNvPicPr>
          <p:nvPr/>
        </p:nvPicPr>
        <p:blipFill>
          <a:blip r:embed="rId2"/>
          <a:stretch>
            <a:fillRect/>
          </a:stretch>
        </p:blipFill>
        <p:spPr>
          <a:xfrm>
            <a:off x="752245" y="2060667"/>
            <a:ext cx="5275037" cy="3516691"/>
          </a:xfrm>
          <a:prstGeom prst="rect">
            <a:avLst/>
          </a:prstGeom>
        </p:spPr>
      </p:pic>
      <p:sp>
        <p:nvSpPr>
          <p:cNvPr id="19" name="Espace réservé du numéro de diapositive 1">
            <a:extLst>
              <a:ext uri="{FF2B5EF4-FFF2-40B4-BE49-F238E27FC236}">
                <a16:creationId xmlns:a16="http://schemas.microsoft.com/office/drawing/2014/main" id="{A8582B94-729E-B87C-4298-DDE06FF91F91}"/>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24</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5" name="Picture 15" descr="image.png">
            <a:extLst>
              <a:ext uri="{FF2B5EF4-FFF2-40B4-BE49-F238E27FC236}">
                <a16:creationId xmlns:a16="http://schemas.microsoft.com/office/drawing/2014/main" id="{6B2E274F-61E1-7EF4-6BFE-09565313B831}"/>
              </a:ext>
            </a:extLst>
          </p:cNvPr>
          <p:cNvPicPr>
            <a:picLocks noChangeAspect="1"/>
          </p:cNvPicPr>
          <p:nvPr/>
        </p:nvPicPr>
        <p:blipFill>
          <a:blip r:embed="rId3"/>
          <a:stretch>
            <a:fillRect/>
          </a:stretch>
        </p:blipFill>
        <p:spPr>
          <a:xfrm>
            <a:off x="752245" y="1402744"/>
            <a:ext cx="7884000" cy="36927"/>
          </a:xfrm>
          <a:prstGeom prst="rect">
            <a:avLst/>
          </a:prstGeom>
        </p:spPr>
      </p:pic>
      <p:pic>
        <p:nvPicPr>
          <p:cNvPr id="11" name="object 8">
            <a:extLst>
              <a:ext uri="{FF2B5EF4-FFF2-40B4-BE49-F238E27FC236}">
                <a16:creationId xmlns:a16="http://schemas.microsoft.com/office/drawing/2014/main" id="{423B5AC3-D429-CB93-41E4-0EA33F07FADB}"/>
              </a:ext>
            </a:extLst>
          </p:cNvPr>
          <p:cNvPicPr/>
          <p:nvPr/>
        </p:nvPicPr>
        <p:blipFill>
          <a:blip r:embed="rId4" cstate="print"/>
          <a:stretch>
            <a:fillRect/>
          </a:stretch>
        </p:blipFill>
        <p:spPr>
          <a:xfrm>
            <a:off x="10195732" y="260231"/>
            <a:ext cx="1453342" cy="1408363"/>
          </a:xfrm>
          <a:prstGeom prst="rect">
            <a:avLst/>
          </a:prstGeom>
        </p:spPr>
      </p:pic>
    </p:spTree>
    <p:extLst>
      <p:ext uri="{BB962C8B-B14F-4D97-AF65-F5344CB8AC3E}">
        <p14:creationId xmlns:p14="http://schemas.microsoft.com/office/powerpoint/2010/main" val="3842052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8E4B6-3272-5FC2-E234-45EFE4D47F2A}"/>
            </a:ext>
          </a:extLst>
        </p:cNvPr>
        <p:cNvGrpSpPr/>
        <p:nvPr/>
      </p:nvGrpSpPr>
      <p:grpSpPr>
        <a:xfrm>
          <a:off x="0" y="0"/>
          <a:ext cx="0" cy="0"/>
          <a:chOff x="0" y="0"/>
          <a:chExt cx="0" cy="0"/>
        </a:xfrm>
      </p:grpSpPr>
      <p:sp>
        <p:nvSpPr>
          <p:cNvPr id="44" name="object 2">
            <a:extLst>
              <a:ext uri="{FF2B5EF4-FFF2-40B4-BE49-F238E27FC236}">
                <a16:creationId xmlns:a16="http://schemas.microsoft.com/office/drawing/2014/main" id="{BA9846A6-32A3-83FF-8A4C-A302A8AA425B}"/>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object 3">
            <a:extLst>
              <a:ext uri="{FF2B5EF4-FFF2-40B4-BE49-F238E27FC236}">
                <a16:creationId xmlns:a16="http://schemas.microsoft.com/office/drawing/2014/main" id="{B29B9503-91A0-DE08-BE3F-289E4D3092A6}"/>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48" name="object 8">
            <a:extLst>
              <a:ext uri="{FF2B5EF4-FFF2-40B4-BE49-F238E27FC236}">
                <a16:creationId xmlns:a16="http://schemas.microsoft.com/office/drawing/2014/main" id="{F688E997-B246-A79E-D2B0-DE4BC881C1E0}"/>
              </a:ext>
            </a:extLst>
          </p:cNvPr>
          <p:cNvPicPr/>
          <p:nvPr/>
        </p:nvPicPr>
        <p:blipFill>
          <a:blip r:embed="rId2" cstate="print"/>
          <a:stretch>
            <a:fillRect/>
          </a:stretch>
        </p:blipFill>
        <p:spPr>
          <a:xfrm>
            <a:off x="10264955" y="71623"/>
            <a:ext cx="1453342" cy="1408363"/>
          </a:xfrm>
          <a:prstGeom prst="rect">
            <a:avLst/>
          </a:prstGeom>
        </p:spPr>
      </p:pic>
      <p:pic>
        <p:nvPicPr>
          <p:cNvPr id="7" name="Picture 6" descr="image.png">
            <a:extLst>
              <a:ext uri="{FF2B5EF4-FFF2-40B4-BE49-F238E27FC236}">
                <a16:creationId xmlns:a16="http://schemas.microsoft.com/office/drawing/2014/main" id="{83D6A543-2DEE-7A61-5E68-8D9B05746A24}"/>
              </a:ext>
            </a:extLst>
          </p:cNvPr>
          <p:cNvPicPr>
            <a:picLocks noChangeAspect="1"/>
          </p:cNvPicPr>
          <p:nvPr/>
        </p:nvPicPr>
        <p:blipFill>
          <a:blip r:embed="rId3"/>
          <a:stretch>
            <a:fillRect/>
          </a:stretch>
        </p:blipFill>
        <p:spPr>
          <a:xfrm>
            <a:off x="9877425" y="2511028"/>
            <a:ext cx="1600200" cy="295275"/>
          </a:xfrm>
          <a:prstGeom prst="rect">
            <a:avLst/>
          </a:prstGeom>
        </p:spPr>
      </p:pic>
      <p:pic>
        <p:nvPicPr>
          <p:cNvPr id="8" name="Picture 7" descr="image.png">
            <a:extLst>
              <a:ext uri="{FF2B5EF4-FFF2-40B4-BE49-F238E27FC236}">
                <a16:creationId xmlns:a16="http://schemas.microsoft.com/office/drawing/2014/main" id="{6E6789FC-B9D8-C292-270E-72F8B237BE41}"/>
              </a:ext>
            </a:extLst>
          </p:cNvPr>
          <p:cNvPicPr>
            <a:picLocks noChangeAspect="1"/>
          </p:cNvPicPr>
          <p:nvPr/>
        </p:nvPicPr>
        <p:blipFill>
          <a:blip r:embed="rId4"/>
          <a:stretch>
            <a:fillRect/>
          </a:stretch>
        </p:blipFill>
        <p:spPr>
          <a:xfrm>
            <a:off x="-381000" y="-762000"/>
            <a:ext cx="4572000" cy="411360"/>
          </a:xfrm>
          <a:prstGeom prst="rect">
            <a:avLst/>
          </a:prstGeom>
        </p:spPr>
      </p:pic>
      <p:pic>
        <p:nvPicPr>
          <p:cNvPr id="10" name="Picture 9" descr="image.png">
            <a:extLst>
              <a:ext uri="{FF2B5EF4-FFF2-40B4-BE49-F238E27FC236}">
                <a16:creationId xmlns:a16="http://schemas.microsoft.com/office/drawing/2014/main" id="{5C0BE386-30A2-2EB7-826F-2827CDF9E518}"/>
              </a:ext>
            </a:extLst>
          </p:cNvPr>
          <p:cNvPicPr>
            <a:picLocks noChangeAspect="1"/>
          </p:cNvPicPr>
          <p:nvPr/>
        </p:nvPicPr>
        <p:blipFill>
          <a:blip r:embed="rId5"/>
          <a:stretch>
            <a:fillRect/>
          </a:stretch>
        </p:blipFill>
        <p:spPr>
          <a:xfrm>
            <a:off x="571500" y="1263699"/>
            <a:ext cx="11049000" cy="548431"/>
          </a:xfrm>
          <a:prstGeom prst="rect">
            <a:avLst/>
          </a:prstGeom>
        </p:spPr>
      </p:pic>
      <p:sp>
        <p:nvSpPr>
          <p:cNvPr id="16" name="TextBox 15">
            <a:extLst>
              <a:ext uri="{FF2B5EF4-FFF2-40B4-BE49-F238E27FC236}">
                <a16:creationId xmlns:a16="http://schemas.microsoft.com/office/drawing/2014/main" id="{CC2E7A32-7D45-0349-D565-56C8ADD5E8FC}"/>
              </a:ext>
            </a:extLst>
          </p:cNvPr>
          <p:cNvSpPr txBox="1"/>
          <p:nvPr/>
        </p:nvSpPr>
        <p:spPr>
          <a:xfrm>
            <a:off x="664535" y="3792431"/>
            <a:ext cx="6108405" cy="1572033"/>
          </a:xfrm>
          <a:prstGeom prst="rect">
            <a:avLst/>
          </a:prstGeom>
          <a:noFill/>
        </p:spPr>
        <p:txBody>
          <a:bodyPr wrap="square" lIns="0" tIns="0" rIns="0" bIns="0" anchor="t">
            <a:spAutoFit/>
          </a:bodyPr>
          <a:lstStyle/>
          <a:p>
            <a:pPr marL="0" marR="0" lvl="0" indent="0" algn="l" defTabSz="457200" rtl="0" eaLnBrk="1" fontAlgn="auto" latinLnBrk="0" hangingPunct="1">
              <a:lnSpc>
                <a:spcPts val="2475"/>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75569"/>
                </a:solidFill>
                <a:effectLst/>
                <a:uLnTx/>
                <a:uFillTx/>
                <a:latin typeface="Lato"/>
                <a:ea typeface="+mn-ea"/>
                <a:cs typeface="+mn-cs"/>
              </a:rPr>
              <a:t>L'IA évolue d'un rôle d'assistant vers celui de collaborateur numérique. Les agents IA combinent compréhension, raisonnement et capacité d'action pour orchestrer des processus, prendre des initiatives et collaborer avec les utilisateurs dans les environnements de travail.</a:t>
            </a:r>
            <a:endParaRPr kumimoji="0" sz="1800" b="0" i="0" u="none" strike="noStrike" kern="1200" cap="none" spc="0" normalizeH="0" baseline="0" noProof="0" dirty="0">
              <a:ln>
                <a:noFill/>
              </a:ln>
              <a:solidFill>
                <a:srgbClr val="475569"/>
              </a:solidFill>
              <a:effectLst/>
              <a:uLnTx/>
              <a:uFillTx/>
              <a:latin typeface="Lato"/>
              <a:ea typeface="+mn-ea"/>
              <a:cs typeface="+mn-cs"/>
            </a:endParaRPr>
          </a:p>
        </p:txBody>
      </p:sp>
      <p:sp>
        <p:nvSpPr>
          <p:cNvPr id="17" name="Rectangle 16">
            <a:extLst>
              <a:ext uri="{FF2B5EF4-FFF2-40B4-BE49-F238E27FC236}">
                <a16:creationId xmlns:a16="http://schemas.microsoft.com/office/drawing/2014/main" id="{544B138F-01F7-E6E0-8EF0-B2268188703F}"/>
              </a:ext>
            </a:extLst>
          </p:cNvPr>
          <p:cNvSpPr/>
          <p:nvPr/>
        </p:nvSpPr>
        <p:spPr>
          <a:xfrm>
            <a:off x="533400" y="3839642"/>
            <a:ext cx="38100" cy="1512000"/>
          </a:xfrm>
          <a:prstGeom prst="rect">
            <a:avLst/>
          </a:prstGeom>
          <a:solidFill>
            <a:srgbClr val="C73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48B8B005-A4F0-93DE-8A52-2B2DAA51C31E}"/>
              </a:ext>
            </a:extLst>
          </p:cNvPr>
          <p:cNvSpPr txBox="1"/>
          <p:nvPr/>
        </p:nvSpPr>
        <p:spPr>
          <a:xfrm>
            <a:off x="571500" y="2560123"/>
            <a:ext cx="6372225" cy="1059906"/>
          </a:xfrm>
          <a:prstGeom prst="rect">
            <a:avLst/>
          </a:prstGeom>
          <a:noFill/>
        </p:spPr>
        <p:txBody>
          <a:bodyPr wrap="square" lIns="0" tIns="0" rIns="0" bIns="0" anchor="t">
            <a:spAutoFit/>
          </a:bodyPr>
          <a:lstStyle/>
          <a:p>
            <a:pPr marL="0" marR="0" lvl="0" indent="0" algn="l" defTabSz="457200" rtl="0" eaLnBrk="1" fontAlgn="auto" latinLnBrk="0" hangingPunct="1">
              <a:lnSpc>
                <a:spcPts val="4140"/>
              </a:lnSpc>
              <a:spcBef>
                <a:spcPts val="0"/>
              </a:spcBef>
              <a:spcAft>
                <a:spcPts val="0"/>
              </a:spcAft>
              <a:buClrTx/>
              <a:buSzTx/>
              <a:buFontTx/>
              <a:buNone/>
              <a:tabLst/>
              <a:defRPr/>
            </a:pPr>
            <a:r>
              <a:rPr kumimoji="0" lang="fr-MA" sz="4000" b="1" i="0" u="none" strike="noStrike" kern="1200" cap="none" spc="0" normalizeH="0" baseline="0" noProof="0" dirty="0">
                <a:ln>
                  <a:noFill/>
                </a:ln>
                <a:solidFill>
                  <a:srgbClr val="0F172A"/>
                </a:solidFill>
                <a:effectLst/>
                <a:uLnTx/>
                <a:uFillTx/>
                <a:latin typeface="Montserrat"/>
                <a:ea typeface="+mn-ea"/>
                <a:cs typeface="+mn-cs"/>
              </a:rPr>
              <a:t>L'émergence des Agents IA</a:t>
            </a:r>
            <a:endParaRPr kumimoji="0" sz="3600" b="1" i="0" u="none" strike="noStrike" kern="1200" cap="none" spc="0" normalizeH="0" baseline="0" noProof="0" dirty="0">
              <a:ln>
                <a:noFill/>
              </a:ln>
              <a:solidFill>
                <a:srgbClr val="4F81BD">
                  <a:lumMod val="75000"/>
                </a:srgbClr>
              </a:solidFill>
              <a:effectLst/>
              <a:uLnTx/>
              <a:uFillTx/>
              <a:latin typeface="Poppins"/>
              <a:ea typeface="+mn-ea"/>
              <a:cs typeface="+mn-cs"/>
            </a:endParaRPr>
          </a:p>
        </p:txBody>
      </p:sp>
      <p:pic>
        <p:nvPicPr>
          <p:cNvPr id="23" name="Picture 22" descr="image.png">
            <a:extLst>
              <a:ext uri="{FF2B5EF4-FFF2-40B4-BE49-F238E27FC236}">
                <a16:creationId xmlns:a16="http://schemas.microsoft.com/office/drawing/2014/main" id="{DBA22114-D59B-7E2E-6921-C259BA9DCCAE}"/>
              </a:ext>
            </a:extLst>
          </p:cNvPr>
          <p:cNvPicPr>
            <a:picLocks noChangeAspect="1"/>
          </p:cNvPicPr>
          <p:nvPr/>
        </p:nvPicPr>
        <p:blipFill>
          <a:blip r:embed="rId6"/>
          <a:stretch>
            <a:fillRect/>
          </a:stretch>
        </p:blipFill>
        <p:spPr>
          <a:xfrm>
            <a:off x="7111630" y="2164492"/>
            <a:ext cx="4533900" cy="3619500"/>
          </a:xfrm>
          <a:prstGeom prst="rect">
            <a:avLst/>
          </a:prstGeom>
        </p:spPr>
      </p:pic>
      <p:pic>
        <p:nvPicPr>
          <p:cNvPr id="31" name="Picture 30" descr="image.png">
            <a:extLst>
              <a:ext uri="{FF2B5EF4-FFF2-40B4-BE49-F238E27FC236}">
                <a16:creationId xmlns:a16="http://schemas.microsoft.com/office/drawing/2014/main" id="{8376B51D-28EC-5EC9-42C0-6EA4E481E74F}"/>
              </a:ext>
            </a:extLst>
          </p:cNvPr>
          <p:cNvPicPr>
            <a:picLocks noChangeAspect="1"/>
          </p:cNvPicPr>
          <p:nvPr/>
        </p:nvPicPr>
        <p:blipFill>
          <a:blip r:embed="rId7"/>
          <a:stretch>
            <a:fillRect/>
          </a:stretch>
        </p:blipFill>
        <p:spPr>
          <a:xfrm>
            <a:off x="10020300" y="2606278"/>
            <a:ext cx="104775" cy="104775"/>
          </a:xfrm>
          <a:prstGeom prst="rect">
            <a:avLst/>
          </a:prstGeom>
        </p:spPr>
      </p:pic>
      <p:sp>
        <p:nvSpPr>
          <p:cNvPr id="4" name="Rectangle : coins arrondis 3">
            <a:extLst>
              <a:ext uri="{FF2B5EF4-FFF2-40B4-BE49-F238E27FC236}">
                <a16:creationId xmlns:a16="http://schemas.microsoft.com/office/drawing/2014/main" id="{65BE8F40-9590-3EEC-640D-14743C304AFC}"/>
              </a:ext>
            </a:extLst>
          </p:cNvPr>
          <p:cNvSpPr/>
          <p:nvPr/>
        </p:nvSpPr>
        <p:spPr>
          <a:xfrm>
            <a:off x="571500" y="1837353"/>
            <a:ext cx="1887438" cy="388779"/>
          </a:xfrm>
          <a:prstGeom prst="roundRect">
            <a:avLst/>
          </a:prstGeom>
          <a:solidFill>
            <a:srgbClr val="F1E1E3"/>
          </a:solidFill>
          <a:ln>
            <a:solidFill>
              <a:srgbClr val="C14190"/>
            </a:solidFill>
          </a:ln>
        </p:spPr>
        <p:style>
          <a:lnRef idx="1">
            <a:schemeClr val="accent1"/>
          </a:lnRef>
          <a:fillRef idx="3">
            <a:schemeClr val="accent1"/>
          </a:fillRef>
          <a:effectRef idx="2">
            <a:schemeClr val="accent1"/>
          </a:effectRef>
          <a:fontRef idx="minor">
            <a:schemeClr val="lt1"/>
          </a:fontRef>
        </p:style>
        <p:txBody>
          <a:bodyPr rtlCol="0" anchor="ctr"/>
          <a:lstStyle/>
          <a:p>
            <a:r>
              <a:rPr lang="fr-MA" b="1" dirty="0">
                <a:solidFill>
                  <a:srgbClr val="C14190"/>
                </a:solidFill>
                <a:latin typeface="Aptos" panose="020B0004020202020204" pitchFamily="34" charset="0"/>
              </a:rPr>
              <a:t>CHAPITRE  07 </a:t>
            </a:r>
          </a:p>
        </p:txBody>
      </p:sp>
    </p:spTree>
    <p:extLst>
      <p:ext uri="{BB962C8B-B14F-4D97-AF65-F5344CB8AC3E}">
        <p14:creationId xmlns:p14="http://schemas.microsoft.com/office/powerpoint/2010/main" val="3144431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id="{6D0FE2E9-BB16-396B-0CE2-8ADB19A4830B}"/>
              </a:ext>
            </a:extLst>
          </p:cNvPr>
          <p:cNvSpPr/>
          <p:nvPr/>
        </p:nvSpPr>
        <p:spPr>
          <a:xfrm>
            <a:off x="-99803" y="0"/>
            <a:ext cx="12291463" cy="6858000"/>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6" name="object 3">
            <a:extLst>
              <a:ext uri="{FF2B5EF4-FFF2-40B4-BE49-F238E27FC236}">
                <a16:creationId xmlns:a16="http://schemas.microsoft.com/office/drawing/2014/main" id="{334667A8-9D12-34F9-C588-B8664EC3DE20}"/>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3" name="Picture 2" descr="image.png"/>
          <p:cNvPicPr>
            <a:picLocks noChangeAspect="1"/>
          </p:cNvPicPr>
          <p:nvPr/>
        </p:nvPicPr>
        <p:blipFill>
          <a:blip r:embed="rId2"/>
          <a:stretch>
            <a:fillRect/>
          </a:stretch>
        </p:blipFill>
        <p:spPr>
          <a:xfrm>
            <a:off x="542925" y="4724697"/>
            <a:ext cx="11106150" cy="492323"/>
          </a:xfrm>
          <a:prstGeom prst="rect">
            <a:avLst/>
          </a:prstGeom>
        </p:spPr>
      </p:pic>
      <p:pic>
        <p:nvPicPr>
          <p:cNvPr id="4" name="Picture 3" descr="image.png"/>
          <p:cNvPicPr>
            <a:picLocks noChangeAspect="1"/>
          </p:cNvPicPr>
          <p:nvPr/>
        </p:nvPicPr>
        <p:blipFill>
          <a:blip r:embed="rId3"/>
          <a:stretch>
            <a:fillRect/>
          </a:stretch>
        </p:blipFill>
        <p:spPr>
          <a:xfrm>
            <a:off x="542925" y="2383928"/>
            <a:ext cx="3575000" cy="2188368"/>
          </a:xfrm>
          <a:prstGeom prst="rect">
            <a:avLst/>
          </a:prstGeom>
        </p:spPr>
      </p:pic>
      <p:pic>
        <p:nvPicPr>
          <p:cNvPr id="5" name="Picture 4" descr="image.png"/>
          <p:cNvPicPr>
            <a:picLocks noChangeAspect="1"/>
          </p:cNvPicPr>
          <p:nvPr/>
        </p:nvPicPr>
        <p:blipFill>
          <a:blip r:embed="rId4"/>
          <a:stretch>
            <a:fillRect/>
          </a:stretch>
        </p:blipFill>
        <p:spPr>
          <a:xfrm>
            <a:off x="4308425" y="2383928"/>
            <a:ext cx="3575000" cy="2188368"/>
          </a:xfrm>
          <a:prstGeom prst="rect">
            <a:avLst/>
          </a:prstGeom>
        </p:spPr>
      </p:pic>
      <p:pic>
        <p:nvPicPr>
          <p:cNvPr id="6" name="Picture 5" descr="image.png"/>
          <p:cNvPicPr>
            <a:picLocks noChangeAspect="1"/>
          </p:cNvPicPr>
          <p:nvPr/>
        </p:nvPicPr>
        <p:blipFill>
          <a:blip r:embed="rId5"/>
          <a:stretch>
            <a:fillRect/>
          </a:stretch>
        </p:blipFill>
        <p:spPr>
          <a:xfrm>
            <a:off x="8073925" y="2383928"/>
            <a:ext cx="3575000" cy="2188368"/>
          </a:xfrm>
          <a:prstGeom prst="rect">
            <a:avLst/>
          </a:prstGeom>
        </p:spPr>
      </p:pic>
      <p:sp>
        <p:nvSpPr>
          <p:cNvPr id="8" name="TextBox 7"/>
          <p:cNvSpPr txBox="1"/>
          <p:nvPr/>
        </p:nvSpPr>
        <p:spPr>
          <a:xfrm>
            <a:off x="742950" y="4867572"/>
            <a:ext cx="10706100" cy="208006"/>
          </a:xfrm>
          <a:prstGeom prst="rect">
            <a:avLst/>
          </a:prstGeom>
          <a:noFill/>
        </p:spPr>
        <p:txBody>
          <a:bodyPr wrap="square" lIns="0" tIns="0" rIns="0" bIns="0" anchor="t">
            <a:spAutoFit/>
          </a:bodyPr>
          <a:lstStyle/>
          <a:p>
            <a:pPr marL="0" marR="0" lvl="0" indent="0" algn="l" defTabSz="457200" rtl="0" eaLnBrk="1" fontAlgn="auto" latinLnBrk="0" hangingPunct="1">
              <a:lnSpc>
                <a:spcPts val="1627"/>
              </a:lnSpc>
              <a:spcBef>
                <a:spcPts val="0"/>
              </a:spcBef>
              <a:spcAft>
                <a:spcPts val="0"/>
              </a:spcAft>
              <a:buClrTx/>
              <a:buSzTx/>
              <a:buFontTx/>
              <a:buNone/>
              <a:tabLst/>
              <a:defRPr/>
            </a:pPr>
            <a:r>
              <a:rPr kumimoji="0" sz="1600" b="1" i="0" u="none" strike="noStrike" kern="1200" cap="none" spc="0" normalizeH="0" baseline="0" noProof="0" dirty="0" err="1">
                <a:ln>
                  <a:noFill/>
                </a:ln>
                <a:solidFill>
                  <a:schemeClr val="accent1">
                    <a:lumMod val="75000"/>
                  </a:schemeClr>
                </a:solidFill>
                <a:effectLst/>
                <a:uLnTx/>
                <a:uFillTx/>
                <a:latin typeface="Inter"/>
                <a:ea typeface="+mn-ea"/>
                <a:cs typeface="+mn-cs"/>
              </a:rPr>
              <a:t>Saut</a:t>
            </a:r>
            <a:r>
              <a:rPr kumimoji="0" sz="1600" b="1" i="0" u="none" strike="noStrike" kern="1200" cap="none" spc="0" normalizeH="0" baseline="0" noProof="0" dirty="0">
                <a:ln>
                  <a:noFill/>
                </a:ln>
                <a:solidFill>
                  <a:schemeClr val="accent1">
                    <a:lumMod val="75000"/>
                  </a:schemeClr>
                </a:solidFill>
                <a:effectLst/>
                <a:uLnTx/>
                <a:uFillTx/>
                <a:latin typeface="Inter"/>
                <a:ea typeface="+mn-ea"/>
                <a:cs typeface="+mn-cs"/>
              </a:rPr>
              <a:t> Stratégique :</a:t>
            </a:r>
            <a:r>
              <a:rPr kumimoji="0" sz="1600" b="0" i="0" u="none" strike="noStrike" kern="1200" cap="none" spc="0" normalizeH="0" baseline="0" noProof="0" dirty="0">
                <a:ln>
                  <a:noFill/>
                </a:ln>
                <a:solidFill>
                  <a:schemeClr val="accent1">
                    <a:lumMod val="75000"/>
                  </a:schemeClr>
                </a:solidFill>
                <a:effectLst/>
                <a:uLnTx/>
                <a:uFillTx/>
                <a:latin typeface="Inter Medium"/>
                <a:ea typeface="+mn-ea"/>
                <a:cs typeface="+mn-cs"/>
              </a:rPr>
              <a:t> On passe du "Chatbot qui </a:t>
            </a:r>
            <a:r>
              <a:rPr kumimoji="0" sz="1600" b="0" i="0" u="none" strike="noStrike" kern="1200" cap="none" spc="0" normalizeH="0" baseline="0" noProof="0" dirty="0" err="1">
                <a:ln>
                  <a:noFill/>
                </a:ln>
                <a:solidFill>
                  <a:schemeClr val="accent1">
                    <a:lumMod val="75000"/>
                  </a:schemeClr>
                </a:solidFill>
                <a:effectLst/>
                <a:uLnTx/>
                <a:uFillTx/>
                <a:latin typeface="Inter Medium"/>
                <a:ea typeface="+mn-ea"/>
                <a:cs typeface="+mn-cs"/>
              </a:rPr>
              <a:t>répond</a:t>
            </a:r>
            <a:r>
              <a:rPr kumimoji="0" sz="1600" b="0" i="0" u="none" strike="noStrike" kern="1200" cap="none" spc="0" normalizeH="0" baseline="0" noProof="0" dirty="0">
                <a:ln>
                  <a:noFill/>
                </a:ln>
                <a:solidFill>
                  <a:schemeClr val="accent1">
                    <a:lumMod val="75000"/>
                  </a:schemeClr>
                </a:solidFill>
                <a:effectLst/>
                <a:uLnTx/>
                <a:uFillTx/>
                <a:latin typeface="Inter Medium"/>
                <a:ea typeface="+mn-ea"/>
                <a:cs typeface="+mn-cs"/>
              </a:rPr>
              <a:t>" au "</a:t>
            </a:r>
            <a:r>
              <a:rPr kumimoji="0" sz="1600" b="0" i="0" u="none" strike="noStrike" kern="1200" cap="none" spc="0" normalizeH="0" baseline="0" noProof="0" dirty="0" err="1">
                <a:ln>
                  <a:noFill/>
                </a:ln>
                <a:solidFill>
                  <a:schemeClr val="accent1">
                    <a:lumMod val="75000"/>
                  </a:schemeClr>
                </a:solidFill>
                <a:effectLst/>
                <a:uLnTx/>
                <a:uFillTx/>
                <a:latin typeface="Inter Medium"/>
                <a:ea typeface="+mn-ea"/>
                <a:cs typeface="+mn-cs"/>
              </a:rPr>
              <a:t>Collaborateur</a:t>
            </a:r>
            <a:r>
              <a:rPr kumimoji="0" sz="1600" b="0" i="0" u="none" strike="noStrike" kern="1200" cap="none" spc="0" normalizeH="0" baseline="0" noProof="0" dirty="0">
                <a:ln>
                  <a:noFill/>
                </a:ln>
                <a:solidFill>
                  <a:schemeClr val="accent1">
                    <a:lumMod val="75000"/>
                  </a:schemeClr>
                </a:solidFill>
                <a:effectLst/>
                <a:uLnTx/>
                <a:uFillTx/>
                <a:latin typeface="Inter Medium"/>
                <a:ea typeface="+mn-ea"/>
                <a:cs typeface="+mn-cs"/>
              </a:rPr>
              <a:t> </a:t>
            </a:r>
            <a:r>
              <a:rPr kumimoji="0" sz="1600" b="0" i="0" u="none" strike="noStrike" kern="1200" cap="none" spc="0" normalizeH="0" baseline="0" noProof="0" dirty="0" err="1">
                <a:ln>
                  <a:noFill/>
                </a:ln>
                <a:solidFill>
                  <a:schemeClr val="accent1">
                    <a:lumMod val="75000"/>
                  </a:schemeClr>
                </a:solidFill>
                <a:effectLst/>
                <a:uLnTx/>
                <a:uFillTx/>
                <a:latin typeface="Inter Medium"/>
                <a:ea typeface="+mn-ea"/>
                <a:cs typeface="+mn-cs"/>
              </a:rPr>
              <a:t>virtuel</a:t>
            </a:r>
            <a:r>
              <a:rPr kumimoji="0" sz="1600" b="0" i="0" u="none" strike="noStrike" kern="1200" cap="none" spc="0" normalizeH="0" baseline="0" noProof="0" dirty="0">
                <a:ln>
                  <a:noFill/>
                </a:ln>
                <a:solidFill>
                  <a:schemeClr val="accent1">
                    <a:lumMod val="75000"/>
                  </a:schemeClr>
                </a:solidFill>
                <a:effectLst/>
                <a:uLnTx/>
                <a:uFillTx/>
                <a:latin typeface="Inter Medium"/>
                <a:ea typeface="+mn-ea"/>
                <a:cs typeface="+mn-cs"/>
              </a:rPr>
              <a:t> qui </a:t>
            </a:r>
            <a:r>
              <a:rPr kumimoji="0" sz="1600" b="0" i="0" u="none" strike="noStrike" kern="1200" cap="none" spc="0" normalizeH="0" baseline="0" noProof="0" dirty="0" err="1">
                <a:ln>
                  <a:noFill/>
                </a:ln>
                <a:solidFill>
                  <a:schemeClr val="accent1">
                    <a:lumMod val="75000"/>
                  </a:schemeClr>
                </a:solidFill>
                <a:effectLst/>
                <a:uLnTx/>
                <a:uFillTx/>
                <a:latin typeface="Inter Medium"/>
                <a:ea typeface="+mn-ea"/>
                <a:cs typeface="+mn-cs"/>
              </a:rPr>
              <a:t>exécute</a:t>
            </a:r>
            <a:r>
              <a:rPr kumimoji="0" sz="1600" b="0" i="0" u="none" strike="noStrike" kern="1200" cap="none" spc="0" normalizeH="0" baseline="0" noProof="0" dirty="0">
                <a:ln>
                  <a:noFill/>
                </a:ln>
                <a:solidFill>
                  <a:schemeClr val="accent1">
                    <a:lumMod val="75000"/>
                  </a:schemeClr>
                </a:solidFill>
                <a:effectLst/>
                <a:uLnTx/>
                <a:uFillTx/>
                <a:latin typeface="Inter Medium"/>
                <a:ea typeface="+mn-ea"/>
                <a:cs typeface="+mn-cs"/>
              </a:rPr>
              <a:t>" des processus métiers complexes.</a:t>
            </a:r>
          </a:p>
        </p:txBody>
      </p:sp>
      <p:pic>
        <p:nvPicPr>
          <p:cNvPr id="9" name="Picture 8" descr="image.png"/>
          <p:cNvPicPr>
            <a:picLocks noChangeAspect="1"/>
          </p:cNvPicPr>
          <p:nvPr/>
        </p:nvPicPr>
        <p:blipFill>
          <a:blip r:embed="rId6"/>
          <a:stretch>
            <a:fillRect/>
          </a:stretch>
        </p:blipFill>
        <p:spPr>
          <a:xfrm>
            <a:off x="781050" y="2622053"/>
            <a:ext cx="533400" cy="533400"/>
          </a:xfrm>
          <a:prstGeom prst="rect">
            <a:avLst/>
          </a:prstGeom>
        </p:spPr>
      </p:pic>
      <p:sp>
        <p:nvSpPr>
          <p:cNvPr id="10" name="TextBox 9"/>
          <p:cNvSpPr txBox="1"/>
          <p:nvPr/>
        </p:nvSpPr>
        <p:spPr>
          <a:xfrm>
            <a:off x="781050" y="3307853"/>
            <a:ext cx="3253687" cy="246221"/>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1E293B"/>
                </a:solidFill>
                <a:effectLst/>
                <a:uLnTx/>
                <a:uFillTx/>
                <a:latin typeface="Poppins SemiBold"/>
                <a:ea typeface="+mn-ea"/>
                <a:cs typeface="+mn-cs"/>
              </a:rPr>
              <a:t>1. </a:t>
            </a:r>
            <a:r>
              <a:rPr kumimoji="0" sz="1600" b="0" i="0" u="none" strike="noStrike" kern="1200" cap="none" spc="0" normalizeH="0" baseline="0" noProof="0" dirty="0" err="1">
                <a:ln>
                  <a:noFill/>
                </a:ln>
                <a:solidFill>
                  <a:srgbClr val="1E293B"/>
                </a:solidFill>
                <a:effectLst/>
                <a:uLnTx/>
                <a:uFillTx/>
                <a:latin typeface="Poppins SemiBold"/>
                <a:ea typeface="+mn-ea"/>
                <a:cs typeface="+mn-cs"/>
              </a:rPr>
              <a:t>Génération</a:t>
            </a:r>
            <a:r>
              <a:rPr kumimoji="0" sz="1600" b="0" i="0" u="none" strike="noStrike" kern="1200" cap="none" spc="0" normalizeH="0" baseline="0" noProof="0" dirty="0">
                <a:ln>
                  <a:noFill/>
                </a:ln>
                <a:solidFill>
                  <a:srgbClr val="1E293B"/>
                </a:solidFill>
                <a:effectLst/>
                <a:uLnTx/>
                <a:uFillTx/>
                <a:latin typeface="Poppins SemiBold"/>
                <a:ea typeface="+mn-ea"/>
                <a:cs typeface="+mn-cs"/>
              </a:rPr>
              <a:t> Passive</a:t>
            </a:r>
          </a:p>
        </p:txBody>
      </p:sp>
      <p:sp>
        <p:nvSpPr>
          <p:cNvPr id="11" name="TextBox 10"/>
          <p:cNvSpPr txBox="1"/>
          <p:nvPr/>
        </p:nvSpPr>
        <p:spPr>
          <a:xfrm>
            <a:off x="781050" y="3669803"/>
            <a:ext cx="3098750" cy="664368"/>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400" b="1" i="0" u="none" strike="noStrike" kern="1200" cap="none" spc="0" normalizeH="0" baseline="0" noProof="0" dirty="0">
                <a:ln>
                  <a:noFill/>
                </a:ln>
                <a:solidFill>
                  <a:srgbClr val="475569"/>
                </a:solidFill>
                <a:effectLst/>
                <a:uLnTx/>
                <a:uFillTx/>
                <a:latin typeface="Inter"/>
                <a:ea typeface="+mn-ea"/>
                <a:cs typeface="+mn-cs"/>
              </a:rPr>
              <a:t>Prompting simple :</a:t>
            </a:r>
            <a:r>
              <a:rPr kumimoji="0" sz="1400" b="0" i="0" u="none" strike="noStrike" kern="1200" cap="none" spc="0" normalizeH="0" baseline="0" noProof="0" dirty="0">
                <a:ln>
                  <a:noFill/>
                </a:ln>
                <a:solidFill>
                  <a:srgbClr val="475569"/>
                </a:solidFill>
                <a:effectLst/>
                <a:uLnTx/>
                <a:uFillTx/>
                <a:latin typeface="Inter"/>
                <a:ea typeface="+mn-ea"/>
                <a:cs typeface="+mn-cs"/>
              </a:rPr>
              <a:t> L'IA </a:t>
            </a:r>
            <a:r>
              <a:rPr kumimoji="0" sz="1400" b="0" i="0" u="none" strike="noStrike" kern="1200" cap="none" spc="0" normalizeH="0" baseline="0" noProof="0" dirty="0" err="1">
                <a:ln>
                  <a:noFill/>
                </a:ln>
                <a:solidFill>
                  <a:srgbClr val="475569"/>
                </a:solidFill>
                <a:effectLst/>
                <a:uLnTx/>
                <a:uFillTx/>
                <a:latin typeface="Inter"/>
                <a:ea typeface="+mn-ea"/>
                <a:cs typeface="+mn-cs"/>
              </a:rPr>
              <a:t>répond</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textuellement</a:t>
            </a:r>
            <a:r>
              <a:rPr kumimoji="0" sz="1400" b="0" i="0" u="none" strike="noStrike" kern="1200" cap="none" spc="0" normalizeH="0" baseline="0" noProof="0" dirty="0">
                <a:ln>
                  <a:noFill/>
                </a:ln>
                <a:solidFill>
                  <a:srgbClr val="475569"/>
                </a:solidFill>
                <a:effectLst/>
                <a:uLnTx/>
                <a:uFillTx/>
                <a:latin typeface="Inter"/>
                <a:ea typeface="+mn-ea"/>
                <a:cs typeface="+mn-cs"/>
              </a:rPr>
              <a:t> à </a:t>
            </a:r>
            <a:r>
              <a:rPr kumimoji="0" sz="1400" b="0" i="0" u="none" strike="noStrike" kern="1200" cap="none" spc="0" normalizeH="0" baseline="0" noProof="0" dirty="0" err="1">
                <a:ln>
                  <a:noFill/>
                </a:ln>
                <a:solidFill>
                  <a:srgbClr val="475569"/>
                </a:solidFill>
                <a:effectLst/>
                <a:uLnTx/>
                <a:uFillTx/>
                <a:latin typeface="Inter"/>
                <a:ea typeface="+mn-ea"/>
                <a:cs typeface="+mn-cs"/>
              </a:rPr>
              <a:t>une</a:t>
            </a:r>
            <a:r>
              <a:rPr kumimoji="0" sz="1400" b="0" i="0" u="none" strike="noStrike" kern="1200" cap="none" spc="0" normalizeH="0" baseline="0" noProof="0" dirty="0">
                <a:ln>
                  <a:noFill/>
                </a:ln>
                <a:solidFill>
                  <a:srgbClr val="475569"/>
                </a:solidFill>
                <a:effectLst/>
                <a:uLnTx/>
                <a:uFillTx/>
                <a:latin typeface="Inter"/>
                <a:ea typeface="+mn-ea"/>
                <a:cs typeface="+mn-cs"/>
              </a:rPr>
              <a:t> question de </a:t>
            </a:r>
            <a:r>
              <a:rPr kumimoji="0" sz="1400" b="0" i="0" u="none" strike="noStrike" kern="1200" cap="none" spc="0" normalizeH="0" baseline="0" noProof="0" dirty="0" err="1">
                <a:ln>
                  <a:noFill/>
                </a:ln>
                <a:solidFill>
                  <a:srgbClr val="475569"/>
                </a:solidFill>
                <a:effectLst/>
                <a:uLnTx/>
                <a:uFillTx/>
                <a:latin typeface="Inter"/>
                <a:ea typeface="+mn-ea"/>
                <a:cs typeface="+mn-cs"/>
              </a:rPr>
              <a:t>l'utilisateur</a:t>
            </a:r>
            <a:r>
              <a:rPr kumimoji="0" sz="1400" b="0" i="0" u="none" strike="noStrike" kern="1200" cap="none" spc="0" normalizeH="0" baseline="0" noProof="0" dirty="0">
                <a:ln>
                  <a:noFill/>
                </a:ln>
                <a:solidFill>
                  <a:srgbClr val="475569"/>
                </a:solidFill>
                <a:effectLst/>
                <a:uLnTx/>
                <a:uFillTx/>
                <a:latin typeface="Inter"/>
                <a:ea typeface="+mn-ea"/>
                <a:cs typeface="+mn-cs"/>
              </a:rPr>
              <a:t> sans </a:t>
            </a:r>
            <a:r>
              <a:rPr kumimoji="0" sz="1400" b="0" i="0" u="none" strike="noStrike" kern="1200" cap="none" spc="0" normalizeH="0" baseline="0" noProof="0" dirty="0" err="1">
                <a:ln>
                  <a:noFill/>
                </a:ln>
                <a:solidFill>
                  <a:srgbClr val="475569"/>
                </a:solidFill>
                <a:effectLst/>
                <a:uLnTx/>
                <a:uFillTx/>
                <a:latin typeface="Inter"/>
                <a:ea typeface="+mn-ea"/>
                <a:cs typeface="+mn-cs"/>
              </a:rPr>
              <a:t>capacité</a:t>
            </a:r>
            <a:r>
              <a:rPr kumimoji="0" sz="1400" b="0" i="0" u="none" strike="noStrike" kern="1200" cap="none" spc="0" normalizeH="0" baseline="0" noProof="0" dirty="0">
                <a:ln>
                  <a:noFill/>
                </a:ln>
                <a:solidFill>
                  <a:srgbClr val="475569"/>
                </a:solidFill>
                <a:effectLst/>
                <a:uLnTx/>
                <a:uFillTx/>
                <a:latin typeface="Inter"/>
                <a:ea typeface="+mn-ea"/>
                <a:cs typeface="+mn-cs"/>
              </a:rPr>
              <a:t> d'action </a:t>
            </a:r>
            <a:r>
              <a:rPr kumimoji="0" sz="1400" b="0" i="0" u="none" strike="noStrike" kern="1200" cap="none" spc="0" normalizeH="0" baseline="0" noProof="0" dirty="0" err="1">
                <a:ln>
                  <a:noFill/>
                </a:ln>
                <a:solidFill>
                  <a:srgbClr val="475569"/>
                </a:solidFill>
                <a:effectLst/>
                <a:uLnTx/>
                <a:uFillTx/>
                <a:latin typeface="Inter"/>
                <a:ea typeface="+mn-ea"/>
                <a:cs typeface="+mn-cs"/>
              </a:rPr>
              <a:t>directe</a:t>
            </a:r>
            <a:r>
              <a:rPr kumimoji="0" sz="1400" b="0" i="0" u="none" strike="noStrike" kern="1200" cap="none" spc="0" normalizeH="0" baseline="0" noProof="0" dirty="0">
                <a:ln>
                  <a:noFill/>
                </a:ln>
                <a:solidFill>
                  <a:srgbClr val="475569"/>
                </a:solidFill>
                <a:effectLst/>
                <a:uLnTx/>
                <a:uFillTx/>
                <a:latin typeface="Inter"/>
                <a:ea typeface="+mn-ea"/>
                <a:cs typeface="+mn-cs"/>
              </a:rPr>
              <a:t>.</a:t>
            </a:r>
          </a:p>
        </p:txBody>
      </p:sp>
      <p:pic>
        <p:nvPicPr>
          <p:cNvPr id="12" name="Picture 11" descr="image.png"/>
          <p:cNvPicPr>
            <a:picLocks noChangeAspect="1"/>
          </p:cNvPicPr>
          <p:nvPr/>
        </p:nvPicPr>
        <p:blipFill>
          <a:blip r:embed="rId7"/>
          <a:stretch>
            <a:fillRect/>
          </a:stretch>
        </p:blipFill>
        <p:spPr>
          <a:xfrm>
            <a:off x="4546550" y="2622053"/>
            <a:ext cx="533400" cy="533400"/>
          </a:xfrm>
          <a:prstGeom prst="rect">
            <a:avLst/>
          </a:prstGeom>
        </p:spPr>
      </p:pic>
      <p:sp>
        <p:nvSpPr>
          <p:cNvPr id="13" name="TextBox 12"/>
          <p:cNvSpPr txBox="1"/>
          <p:nvPr/>
        </p:nvSpPr>
        <p:spPr>
          <a:xfrm>
            <a:off x="4546550" y="3307853"/>
            <a:ext cx="3253687" cy="246221"/>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1E293B"/>
                </a:solidFill>
                <a:effectLst/>
                <a:uLnTx/>
                <a:uFillTx/>
                <a:latin typeface="Poppins SemiBold"/>
                <a:ea typeface="+mn-ea"/>
                <a:cs typeface="+mn-cs"/>
              </a:rPr>
              <a:t>2. Usage </a:t>
            </a:r>
            <a:r>
              <a:rPr kumimoji="0" sz="1600" b="0" i="0" u="none" strike="noStrike" kern="1200" cap="none" spc="0" normalizeH="0" baseline="0" noProof="0" dirty="0" err="1">
                <a:ln>
                  <a:noFill/>
                </a:ln>
                <a:solidFill>
                  <a:srgbClr val="1E293B"/>
                </a:solidFill>
                <a:effectLst/>
                <a:uLnTx/>
                <a:uFillTx/>
                <a:latin typeface="Poppins SemiBold"/>
                <a:ea typeface="+mn-ea"/>
                <a:cs typeface="+mn-cs"/>
              </a:rPr>
              <a:t>d'Outils</a:t>
            </a:r>
            <a:r>
              <a:rPr kumimoji="0" sz="1600" b="0" i="0" u="none" strike="noStrike" kern="1200" cap="none" spc="0" normalizeH="0" baseline="0" noProof="0" dirty="0">
                <a:ln>
                  <a:noFill/>
                </a:ln>
                <a:solidFill>
                  <a:srgbClr val="1E293B"/>
                </a:solidFill>
                <a:effectLst/>
                <a:uLnTx/>
                <a:uFillTx/>
                <a:latin typeface="Poppins SemiBold"/>
                <a:ea typeface="+mn-ea"/>
                <a:cs typeface="+mn-cs"/>
              </a:rPr>
              <a:t> (APIs)</a:t>
            </a:r>
          </a:p>
        </p:txBody>
      </p:sp>
      <p:sp>
        <p:nvSpPr>
          <p:cNvPr id="14" name="TextBox 13"/>
          <p:cNvSpPr txBox="1"/>
          <p:nvPr/>
        </p:nvSpPr>
        <p:spPr>
          <a:xfrm>
            <a:off x="4546550" y="3669803"/>
            <a:ext cx="3098750" cy="664368"/>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400" b="1" i="0" u="none" strike="noStrike" kern="1200" cap="none" spc="0" normalizeH="0" baseline="0" noProof="0" dirty="0">
                <a:ln>
                  <a:noFill/>
                </a:ln>
                <a:solidFill>
                  <a:srgbClr val="475569"/>
                </a:solidFill>
                <a:effectLst/>
                <a:uLnTx/>
                <a:uFillTx/>
                <a:latin typeface="Inter"/>
                <a:ea typeface="+mn-ea"/>
                <a:cs typeface="+mn-cs"/>
              </a:rPr>
              <a:t>Agent Mono-</a:t>
            </a:r>
            <a:r>
              <a:rPr kumimoji="0" sz="1400" b="1" i="0" u="none" strike="noStrike" kern="1200" cap="none" spc="0" normalizeH="0" baseline="0" noProof="0" dirty="0" err="1">
                <a:ln>
                  <a:noFill/>
                </a:ln>
                <a:solidFill>
                  <a:srgbClr val="475569"/>
                </a:solidFill>
                <a:effectLst/>
                <a:uLnTx/>
                <a:uFillTx/>
                <a:latin typeface="Inter"/>
                <a:ea typeface="+mn-ea"/>
                <a:cs typeface="+mn-cs"/>
              </a:rPr>
              <a:t>Tâche</a:t>
            </a:r>
            <a:r>
              <a:rPr kumimoji="0" sz="1400" b="1"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a:ln>
                  <a:noFill/>
                </a:ln>
                <a:solidFill>
                  <a:srgbClr val="475569"/>
                </a:solidFill>
                <a:effectLst/>
                <a:uLnTx/>
                <a:uFillTx/>
                <a:latin typeface="Inter"/>
                <a:ea typeface="+mn-ea"/>
                <a:cs typeface="+mn-cs"/>
              </a:rPr>
              <a:t> L'IA </a:t>
            </a:r>
            <a:r>
              <a:rPr kumimoji="0" sz="1400" b="0" i="0" u="none" strike="noStrike" kern="1200" cap="none" spc="0" normalizeH="0" baseline="0" noProof="0" dirty="0" err="1">
                <a:ln>
                  <a:noFill/>
                </a:ln>
                <a:solidFill>
                  <a:srgbClr val="475569"/>
                </a:solidFill>
                <a:effectLst/>
                <a:uLnTx/>
                <a:uFillTx/>
                <a:latin typeface="Inter"/>
                <a:ea typeface="+mn-ea"/>
                <a:cs typeface="+mn-cs"/>
              </a:rPr>
              <a:t>planifie</a:t>
            </a:r>
            <a:r>
              <a:rPr kumimoji="0" sz="1400" b="0" i="0" u="none" strike="noStrike" kern="1200" cap="none" spc="0" normalizeH="0" baseline="0" noProof="0" dirty="0">
                <a:ln>
                  <a:noFill/>
                </a:ln>
                <a:solidFill>
                  <a:srgbClr val="475569"/>
                </a:solidFill>
                <a:effectLst/>
                <a:uLnTx/>
                <a:uFillTx/>
                <a:latin typeface="Inter"/>
                <a:ea typeface="+mn-ea"/>
                <a:cs typeface="+mn-cs"/>
              </a:rPr>
              <a:t> des étapes, </a:t>
            </a:r>
            <a:r>
              <a:rPr kumimoji="0" sz="1400" b="0" i="0" u="none" strike="noStrike" kern="1200" cap="none" spc="0" normalizeH="0" baseline="0" noProof="0" dirty="0" err="1">
                <a:ln>
                  <a:noFill/>
                </a:ln>
                <a:solidFill>
                  <a:srgbClr val="475569"/>
                </a:solidFill>
                <a:effectLst/>
                <a:uLnTx/>
                <a:uFillTx/>
                <a:latin typeface="Inter"/>
                <a:ea typeface="+mn-ea"/>
                <a:cs typeface="+mn-cs"/>
              </a:rPr>
              <a:t>interroge</a:t>
            </a:r>
            <a:r>
              <a:rPr kumimoji="0" sz="1400" b="0" i="0" u="none" strike="noStrike" kern="1200" cap="none" spc="0" normalizeH="0" baseline="0" noProof="0" dirty="0">
                <a:ln>
                  <a:noFill/>
                </a:ln>
                <a:solidFill>
                  <a:srgbClr val="475569"/>
                </a:solidFill>
                <a:effectLst/>
                <a:uLnTx/>
                <a:uFillTx/>
                <a:latin typeface="Inter"/>
                <a:ea typeface="+mn-ea"/>
                <a:cs typeface="+mn-cs"/>
              </a:rPr>
              <a:t> des bases de données et </a:t>
            </a:r>
            <a:r>
              <a:rPr kumimoji="0" sz="1400" b="0" i="0" u="none" strike="noStrike" kern="1200" cap="none" spc="0" normalizeH="0" baseline="0" noProof="0" dirty="0" err="1">
                <a:ln>
                  <a:noFill/>
                </a:ln>
                <a:solidFill>
                  <a:srgbClr val="475569"/>
                </a:solidFill>
                <a:effectLst/>
                <a:uLnTx/>
                <a:uFillTx/>
                <a:latin typeface="Inter"/>
                <a:ea typeface="+mn-ea"/>
                <a:cs typeface="+mn-cs"/>
              </a:rPr>
              <a:t>exécute</a:t>
            </a:r>
            <a:r>
              <a:rPr kumimoji="0" sz="1400" b="0" i="0" u="none" strike="noStrike" kern="1200" cap="none" spc="0" normalizeH="0" baseline="0" noProof="0" dirty="0">
                <a:ln>
                  <a:noFill/>
                </a:ln>
                <a:solidFill>
                  <a:srgbClr val="475569"/>
                </a:solidFill>
                <a:effectLst/>
                <a:uLnTx/>
                <a:uFillTx/>
                <a:latin typeface="Inter"/>
                <a:ea typeface="+mn-ea"/>
                <a:cs typeface="+mn-cs"/>
              </a:rPr>
              <a:t> des </a:t>
            </a:r>
            <a:r>
              <a:rPr kumimoji="0" sz="1400" b="0" i="0" u="none" strike="noStrike" kern="1200" cap="none" spc="0" normalizeH="0" baseline="0" noProof="0" dirty="0" err="1">
                <a:ln>
                  <a:noFill/>
                </a:ln>
                <a:solidFill>
                  <a:srgbClr val="475569"/>
                </a:solidFill>
                <a:effectLst/>
                <a:uLnTx/>
                <a:uFillTx/>
                <a:latin typeface="Inter"/>
                <a:ea typeface="+mn-ea"/>
                <a:cs typeface="+mn-cs"/>
              </a:rPr>
              <a:t>requêtes</a:t>
            </a:r>
            <a:r>
              <a:rPr kumimoji="0" sz="1400" b="0" i="0" u="none" strike="noStrike" kern="1200" cap="none" spc="0" normalizeH="0" baseline="0" noProof="0" dirty="0">
                <a:ln>
                  <a:noFill/>
                </a:ln>
                <a:solidFill>
                  <a:srgbClr val="475569"/>
                </a:solidFill>
                <a:effectLst/>
                <a:uLnTx/>
                <a:uFillTx/>
                <a:latin typeface="Inter"/>
                <a:ea typeface="+mn-ea"/>
                <a:cs typeface="+mn-cs"/>
              </a:rPr>
              <a:t> web </a:t>
            </a:r>
            <a:r>
              <a:rPr kumimoji="0" sz="1400" b="0" i="0" u="none" strike="noStrike" kern="1200" cap="none" spc="0" normalizeH="0" baseline="0" noProof="0" dirty="0" err="1">
                <a:ln>
                  <a:noFill/>
                </a:ln>
                <a:solidFill>
                  <a:srgbClr val="475569"/>
                </a:solidFill>
                <a:effectLst/>
                <a:uLnTx/>
                <a:uFillTx/>
                <a:latin typeface="Inter"/>
                <a:ea typeface="+mn-ea"/>
                <a:cs typeface="+mn-cs"/>
              </a:rPr>
              <a:t>ou</a:t>
            </a:r>
            <a:r>
              <a:rPr kumimoji="0" sz="1400" b="0" i="0" u="none" strike="noStrike" kern="1200" cap="none" spc="0" normalizeH="0" baseline="0" noProof="0" dirty="0">
                <a:ln>
                  <a:noFill/>
                </a:ln>
                <a:solidFill>
                  <a:srgbClr val="475569"/>
                </a:solidFill>
                <a:effectLst/>
                <a:uLnTx/>
                <a:uFillTx/>
                <a:latin typeface="Inter"/>
                <a:ea typeface="+mn-ea"/>
                <a:cs typeface="+mn-cs"/>
              </a:rPr>
              <a:t> API.</a:t>
            </a:r>
          </a:p>
        </p:txBody>
      </p:sp>
      <p:pic>
        <p:nvPicPr>
          <p:cNvPr id="15" name="Picture 14" descr="image.png"/>
          <p:cNvPicPr>
            <a:picLocks noChangeAspect="1"/>
          </p:cNvPicPr>
          <p:nvPr/>
        </p:nvPicPr>
        <p:blipFill>
          <a:blip r:embed="rId8"/>
          <a:stretch>
            <a:fillRect/>
          </a:stretch>
        </p:blipFill>
        <p:spPr>
          <a:xfrm>
            <a:off x="8312050" y="2622053"/>
            <a:ext cx="533400" cy="533400"/>
          </a:xfrm>
          <a:prstGeom prst="rect">
            <a:avLst/>
          </a:prstGeom>
        </p:spPr>
      </p:pic>
      <p:sp>
        <p:nvSpPr>
          <p:cNvPr id="16" name="TextBox 15"/>
          <p:cNvSpPr txBox="1"/>
          <p:nvPr/>
        </p:nvSpPr>
        <p:spPr>
          <a:xfrm>
            <a:off x="8312050" y="3307853"/>
            <a:ext cx="3253687" cy="246221"/>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600" b="0" i="0" u="none" strike="noStrike" kern="1200" cap="none" spc="0" normalizeH="0" baseline="0" noProof="0" dirty="0">
                <a:ln>
                  <a:noFill/>
                </a:ln>
                <a:solidFill>
                  <a:srgbClr val="1E293B"/>
                </a:solidFill>
                <a:effectLst/>
                <a:uLnTx/>
                <a:uFillTx/>
                <a:latin typeface="Poppins SemiBold"/>
                <a:ea typeface="+mn-ea"/>
                <a:cs typeface="+mn-cs"/>
              </a:rPr>
              <a:t>3. Multi-Agents </a:t>
            </a:r>
            <a:r>
              <a:rPr kumimoji="0" sz="1600" b="0" i="0" u="none" strike="noStrike" kern="1200" cap="none" spc="0" normalizeH="0" baseline="0" noProof="0" dirty="0" err="1">
                <a:ln>
                  <a:noFill/>
                </a:ln>
                <a:solidFill>
                  <a:srgbClr val="1E293B"/>
                </a:solidFill>
                <a:effectLst/>
                <a:uLnTx/>
                <a:uFillTx/>
                <a:latin typeface="Poppins SemiBold"/>
                <a:ea typeface="+mn-ea"/>
                <a:cs typeface="+mn-cs"/>
              </a:rPr>
              <a:t>Autonomes</a:t>
            </a:r>
            <a:endParaRPr kumimoji="0" sz="1600" b="0" i="0" u="none" strike="noStrike" kern="1200" cap="none" spc="0" normalizeH="0" baseline="0" noProof="0" dirty="0">
              <a:ln>
                <a:noFill/>
              </a:ln>
              <a:solidFill>
                <a:srgbClr val="1E293B"/>
              </a:solidFill>
              <a:effectLst/>
              <a:uLnTx/>
              <a:uFillTx/>
              <a:latin typeface="Poppins SemiBold"/>
              <a:ea typeface="+mn-ea"/>
              <a:cs typeface="+mn-cs"/>
            </a:endParaRPr>
          </a:p>
        </p:txBody>
      </p:sp>
      <p:sp>
        <p:nvSpPr>
          <p:cNvPr id="17" name="TextBox 16"/>
          <p:cNvSpPr txBox="1"/>
          <p:nvPr/>
        </p:nvSpPr>
        <p:spPr>
          <a:xfrm>
            <a:off x="8192987" y="3669803"/>
            <a:ext cx="3336875" cy="646908"/>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400" b="1" i="0" u="none" strike="noStrike" kern="1200" cap="none" spc="0" normalizeH="0" baseline="0" noProof="0" dirty="0">
                <a:ln>
                  <a:noFill/>
                </a:ln>
                <a:solidFill>
                  <a:srgbClr val="475569"/>
                </a:solidFill>
                <a:effectLst/>
                <a:uLnTx/>
                <a:uFillTx/>
                <a:latin typeface="Inter"/>
                <a:ea typeface="+mn-ea"/>
                <a:cs typeface="+mn-cs"/>
              </a:rPr>
              <a:t>Orchestration Métier :</a:t>
            </a:r>
            <a:r>
              <a:rPr kumimoji="0" sz="1400" b="0" i="0" u="none" strike="noStrike" kern="1200" cap="none" spc="0" normalizeH="0" baseline="0" noProof="0" dirty="0">
                <a:ln>
                  <a:noFill/>
                </a:ln>
                <a:solidFill>
                  <a:srgbClr val="475569"/>
                </a:solidFill>
                <a:effectLst/>
                <a:uLnTx/>
                <a:uFillTx/>
                <a:latin typeface="Inter"/>
                <a:ea typeface="+mn-ea"/>
                <a:cs typeface="+mn-cs"/>
              </a:rPr>
              <a:t> Collaboration </a:t>
            </a:r>
            <a:r>
              <a:rPr kumimoji="0" sz="1400" b="0" i="0" u="none" strike="noStrike" kern="1200" cap="none" spc="0" normalizeH="0" baseline="0" noProof="0" dirty="0" err="1">
                <a:ln>
                  <a:noFill/>
                </a:ln>
                <a:solidFill>
                  <a:srgbClr val="475569"/>
                </a:solidFill>
                <a:effectLst/>
                <a:uLnTx/>
                <a:uFillTx/>
                <a:latin typeface="Inter"/>
                <a:ea typeface="+mn-ea"/>
                <a:cs typeface="+mn-cs"/>
              </a:rPr>
              <a:t>d'agents</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spécialisés</a:t>
            </a:r>
            <a:r>
              <a:rPr kumimoji="0" sz="1400" b="0" i="0" u="none" strike="noStrike" kern="1200" cap="none" spc="0" normalizeH="0" baseline="0" noProof="0" dirty="0">
                <a:ln>
                  <a:noFill/>
                </a:ln>
                <a:solidFill>
                  <a:srgbClr val="475569"/>
                </a:solidFill>
                <a:effectLst/>
                <a:uLnTx/>
                <a:uFillTx/>
                <a:latin typeface="Inter"/>
                <a:ea typeface="+mn-ea"/>
                <a:cs typeface="+mn-cs"/>
              </a:rPr>
              <a:t> (</a:t>
            </a:r>
            <a:r>
              <a:rPr kumimoji="0" sz="1400" b="0" i="0" u="none" strike="noStrike" kern="1200" cap="none" spc="0" normalizeH="0" baseline="0" noProof="0" dirty="0" err="1">
                <a:ln>
                  <a:noFill/>
                </a:ln>
                <a:solidFill>
                  <a:srgbClr val="475569"/>
                </a:solidFill>
                <a:effectLst/>
                <a:uLnTx/>
                <a:uFillTx/>
                <a:latin typeface="Inter"/>
                <a:ea typeface="+mn-ea"/>
                <a:cs typeface="+mn-cs"/>
              </a:rPr>
              <a:t>Analyse</a:t>
            </a:r>
            <a:r>
              <a:rPr kumimoji="0" sz="1400" b="0" i="0" u="none" strike="noStrike" kern="1200" cap="none" spc="0" normalizeH="0" baseline="0" noProof="0" dirty="0">
                <a:ln>
                  <a:noFill/>
                </a:ln>
                <a:solidFill>
                  <a:srgbClr val="475569"/>
                </a:solidFill>
                <a:effectLst/>
                <a:uLnTx/>
                <a:uFillTx/>
                <a:latin typeface="Inter"/>
                <a:ea typeface="+mn-ea"/>
                <a:cs typeface="+mn-cs"/>
              </a:rPr>
              <a:t>, Code, Validation) </a:t>
            </a:r>
            <a:r>
              <a:rPr kumimoji="0" sz="1400" b="0" i="0" u="none" strike="noStrike" kern="1200" cap="none" spc="0" normalizeH="0" baseline="0" noProof="0" dirty="0" err="1">
                <a:ln>
                  <a:noFill/>
                </a:ln>
                <a:solidFill>
                  <a:srgbClr val="475569"/>
                </a:solidFill>
                <a:effectLst/>
                <a:uLnTx/>
                <a:uFillTx/>
                <a:latin typeface="Inter"/>
                <a:ea typeface="+mn-ea"/>
                <a:cs typeface="+mn-cs"/>
              </a:rPr>
              <a:t>accomplissant</a:t>
            </a:r>
            <a:r>
              <a:rPr kumimoji="0" sz="1400" b="0" i="0" u="none" strike="noStrike" kern="1200" cap="none" spc="0" normalizeH="0" baseline="0" noProof="0" dirty="0">
                <a:ln>
                  <a:noFill/>
                </a:ln>
                <a:solidFill>
                  <a:srgbClr val="475569"/>
                </a:solidFill>
                <a:effectLst/>
                <a:uLnTx/>
                <a:uFillTx/>
                <a:latin typeface="Inter"/>
                <a:ea typeface="+mn-ea"/>
                <a:cs typeface="+mn-cs"/>
              </a:rPr>
              <a:t> un workflow </a:t>
            </a:r>
            <a:r>
              <a:rPr kumimoji="0" sz="1400" b="0" i="0" u="none" strike="noStrike" kern="1200" cap="none" spc="0" normalizeH="0" baseline="0" noProof="0" dirty="0" err="1">
                <a:ln>
                  <a:noFill/>
                </a:ln>
                <a:solidFill>
                  <a:srgbClr val="475569"/>
                </a:solidFill>
                <a:effectLst/>
                <a:uLnTx/>
                <a:uFillTx/>
                <a:latin typeface="Inter"/>
                <a:ea typeface="+mn-ea"/>
                <a:cs typeface="+mn-cs"/>
              </a:rPr>
              <a:t>complet</a:t>
            </a:r>
            <a:r>
              <a:rPr kumimoji="0" sz="1400" b="0" i="0" u="none" strike="noStrike" kern="1200" cap="none" spc="0" normalizeH="0" baseline="0" noProof="0" dirty="0">
                <a:ln>
                  <a:noFill/>
                </a:ln>
                <a:solidFill>
                  <a:srgbClr val="475569"/>
                </a:solidFill>
                <a:effectLst/>
                <a:uLnTx/>
                <a:uFillTx/>
                <a:latin typeface="Inter"/>
                <a:ea typeface="+mn-ea"/>
                <a:cs typeface="+mn-cs"/>
              </a:rPr>
              <a:t>.</a:t>
            </a:r>
          </a:p>
        </p:txBody>
      </p:sp>
      <p:pic>
        <p:nvPicPr>
          <p:cNvPr id="18" name="Picture 17" descr="image.png"/>
          <p:cNvPicPr>
            <a:picLocks noChangeAspect="1"/>
          </p:cNvPicPr>
          <p:nvPr/>
        </p:nvPicPr>
        <p:blipFill>
          <a:blip r:embed="rId9">
            <a:duotone>
              <a:schemeClr val="accent1">
                <a:shade val="45000"/>
                <a:satMod val="135000"/>
              </a:schemeClr>
              <a:prstClr val="white"/>
            </a:duotone>
          </a:blip>
          <a:stretch>
            <a:fillRect/>
          </a:stretch>
        </p:blipFill>
        <p:spPr>
          <a:xfrm>
            <a:off x="857250" y="2736353"/>
            <a:ext cx="381000" cy="304800"/>
          </a:xfrm>
          <a:prstGeom prst="rect">
            <a:avLst/>
          </a:prstGeom>
        </p:spPr>
      </p:pic>
      <p:pic>
        <p:nvPicPr>
          <p:cNvPr id="19" name="Picture 18" descr="image.png"/>
          <p:cNvPicPr>
            <a:picLocks noChangeAspect="1"/>
          </p:cNvPicPr>
          <p:nvPr/>
        </p:nvPicPr>
        <p:blipFill>
          <a:blip r:embed="rId10">
            <a:duotone>
              <a:schemeClr val="accent1">
                <a:shade val="45000"/>
                <a:satMod val="135000"/>
              </a:schemeClr>
              <a:prstClr val="white"/>
            </a:duotone>
          </a:blip>
          <a:stretch>
            <a:fillRect/>
          </a:stretch>
        </p:blipFill>
        <p:spPr>
          <a:xfrm>
            <a:off x="4622750" y="2736353"/>
            <a:ext cx="381000" cy="304800"/>
          </a:xfrm>
          <a:prstGeom prst="rect">
            <a:avLst/>
          </a:prstGeom>
        </p:spPr>
      </p:pic>
      <p:pic>
        <p:nvPicPr>
          <p:cNvPr id="20" name="Picture 19" descr="image.png"/>
          <p:cNvPicPr>
            <a:picLocks noChangeAspect="1"/>
          </p:cNvPicPr>
          <p:nvPr/>
        </p:nvPicPr>
        <p:blipFill>
          <a:blip r:embed="rId11">
            <a:duotone>
              <a:schemeClr val="accent1">
                <a:shade val="45000"/>
                <a:satMod val="135000"/>
              </a:schemeClr>
              <a:prstClr val="white"/>
            </a:duotone>
          </a:blip>
          <a:stretch>
            <a:fillRect/>
          </a:stretch>
        </p:blipFill>
        <p:spPr>
          <a:xfrm>
            <a:off x="8388250" y="2736353"/>
            <a:ext cx="381000" cy="304800"/>
          </a:xfrm>
          <a:prstGeom prst="rect">
            <a:avLst/>
          </a:prstGeom>
        </p:spPr>
      </p:pic>
      <p:sp>
        <p:nvSpPr>
          <p:cNvPr id="21" name="TextBox 20"/>
          <p:cNvSpPr txBox="1"/>
          <p:nvPr/>
        </p:nvSpPr>
        <p:spPr>
          <a:xfrm>
            <a:off x="542585" y="962945"/>
            <a:ext cx="11649075" cy="400050"/>
          </a:xfrm>
          <a:prstGeom prst="rect">
            <a:avLst/>
          </a:prstGeom>
          <a:noFill/>
        </p:spPr>
        <p:txBody>
          <a:bodyPr wrap="square" lIns="0" tIns="0" rIns="0" bIns="0" anchor="ctr">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sz="2400" b="1" i="0" u="none" strike="noStrike" kern="1200" cap="none" spc="0" normalizeH="0" baseline="0" noProof="0" dirty="0" err="1">
                <a:ln>
                  <a:noFill/>
                </a:ln>
                <a:solidFill>
                  <a:srgbClr val="0F172A"/>
                </a:solidFill>
                <a:effectLst/>
                <a:uLnTx/>
                <a:uFillTx/>
                <a:latin typeface="Poppins"/>
                <a:ea typeface="+mn-ea"/>
                <a:cs typeface="+mn-cs"/>
              </a:rPr>
              <a:t>L'Émergence</a:t>
            </a:r>
            <a:r>
              <a:rPr kumimoji="0" sz="2400" b="1" i="0" u="none" strike="noStrike" kern="1200" cap="none" spc="0" normalizeH="0" baseline="0" noProof="0" dirty="0">
                <a:ln>
                  <a:noFill/>
                </a:ln>
                <a:solidFill>
                  <a:srgbClr val="0F172A"/>
                </a:solidFill>
                <a:effectLst/>
                <a:uLnTx/>
                <a:uFillTx/>
                <a:latin typeface="Poppins"/>
                <a:ea typeface="+mn-ea"/>
                <a:cs typeface="+mn-cs"/>
              </a:rPr>
              <a:t> des Agents IA </a:t>
            </a:r>
            <a:r>
              <a:rPr kumimoji="0" sz="2400" b="1" i="0" u="none" strike="noStrike" kern="1200" cap="none" spc="0" normalizeH="0" baseline="0" noProof="0" dirty="0" err="1">
                <a:ln>
                  <a:noFill/>
                </a:ln>
                <a:solidFill>
                  <a:srgbClr val="0F172A"/>
                </a:solidFill>
                <a:effectLst/>
                <a:uLnTx/>
                <a:uFillTx/>
                <a:latin typeface="Poppins"/>
                <a:ea typeface="+mn-ea"/>
                <a:cs typeface="+mn-cs"/>
              </a:rPr>
              <a:t>Autonomes</a:t>
            </a:r>
            <a:endParaRPr kumimoji="0" sz="2400" b="1" i="0" u="none" strike="noStrike" kern="1200" cap="none" spc="0" normalizeH="0" baseline="0" noProof="0" dirty="0">
              <a:ln>
                <a:noFill/>
              </a:ln>
              <a:solidFill>
                <a:srgbClr val="0F172A"/>
              </a:solidFill>
              <a:effectLst/>
              <a:uLnTx/>
              <a:uFillTx/>
              <a:latin typeface="Poppins"/>
              <a:ea typeface="+mn-ea"/>
              <a:cs typeface="+mn-cs"/>
            </a:endParaRPr>
          </a:p>
        </p:txBody>
      </p:sp>
      <p:pic>
        <p:nvPicPr>
          <p:cNvPr id="30" name="Picture 15" descr="image.png">
            <a:extLst>
              <a:ext uri="{FF2B5EF4-FFF2-40B4-BE49-F238E27FC236}">
                <a16:creationId xmlns:a16="http://schemas.microsoft.com/office/drawing/2014/main" id="{B9945C0E-765F-DE74-8894-A90B1F581519}"/>
              </a:ext>
            </a:extLst>
          </p:cNvPr>
          <p:cNvPicPr>
            <a:picLocks noChangeAspect="1"/>
          </p:cNvPicPr>
          <p:nvPr/>
        </p:nvPicPr>
        <p:blipFill>
          <a:blip r:embed="rId12"/>
          <a:stretch>
            <a:fillRect/>
          </a:stretch>
        </p:blipFill>
        <p:spPr>
          <a:xfrm>
            <a:off x="542925" y="1458831"/>
            <a:ext cx="7884000" cy="36927"/>
          </a:xfrm>
          <a:prstGeom prst="rect">
            <a:avLst/>
          </a:prstGeom>
        </p:spPr>
      </p:pic>
      <p:pic>
        <p:nvPicPr>
          <p:cNvPr id="32" name="object 8">
            <a:extLst>
              <a:ext uri="{FF2B5EF4-FFF2-40B4-BE49-F238E27FC236}">
                <a16:creationId xmlns:a16="http://schemas.microsoft.com/office/drawing/2014/main" id="{8DBDB91A-FF67-2D3A-EF62-24555AD00BA6}"/>
              </a:ext>
            </a:extLst>
          </p:cNvPr>
          <p:cNvPicPr/>
          <p:nvPr/>
        </p:nvPicPr>
        <p:blipFill>
          <a:blip r:embed="rId13" cstate="print"/>
          <a:stretch>
            <a:fillRect/>
          </a:stretch>
        </p:blipFill>
        <p:spPr>
          <a:xfrm>
            <a:off x="10195732" y="260231"/>
            <a:ext cx="1453342" cy="140836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id="{98292EB3-52C1-E6CF-39E0-8628F431A371}"/>
              </a:ext>
            </a:extLst>
          </p:cNvPr>
          <p:cNvSpPr/>
          <p:nvPr/>
        </p:nvSpPr>
        <p:spPr>
          <a:xfrm>
            <a:off x="-99803" y="0"/>
            <a:ext cx="12291463" cy="6858000"/>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6" name="object 3">
            <a:extLst>
              <a:ext uri="{FF2B5EF4-FFF2-40B4-BE49-F238E27FC236}">
                <a16:creationId xmlns:a16="http://schemas.microsoft.com/office/drawing/2014/main" id="{0C17F764-7EAE-99CF-F03C-273E46595108}"/>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2" name="Picture 1" descr="image.png"/>
          <p:cNvPicPr>
            <a:picLocks noChangeAspect="1"/>
          </p:cNvPicPr>
          <p:nvPr/>
        </p:nvPicPr>
        <p:blipFill>
          <a:blip r:embed="rId2"/>
          <a:stretch>
            <a:fillRect/>
          </a:stretch>
        </p:blipFill>
        <p:spPr>
          <a:xfrm>
            <a:off x="571500" y="1974491"/>
            <a:ext cx="5286375" cy="4385976"/>
          </a:xfrm>
          <a:prstGeom prst="rect">
            <a:avLst/>
          </a:prstGeom>
        </p:spPr>
      </p:pic>
      <p:pic>
        <p:nvPicPr>
          <p:cNvPr id="3" name="Picture 2" descr="image.png"/>
          <p:cNvPicPr>
            <a:picLocks noChangeAspect="1"/>
          </p:cNvPicPr>
          <p:nvPr/>
        </p:nvPicPr>
        <p:blipFill>
          <a:blip r:embed="rId3"/>
          <a:stretch>
            <a:fillRect/>
          </a:stretch>
        </p:blipFill>
        <p:spPr>
          <a:xfrm>
            <a:off x="6334125" y="1974491"/>
            <a:ext cx="5286375" cy="4385975"/>
          </a:xfrm>
          <a:prstGeom prst="rect">
            <a:avLst/>
          </a:prstGeom>
        </p:spPr>
      </p:pic>
      <p:sp>
        <p:nvSpPr>
          <p:cNvPr id="4" name="TextBox 3"/>
          <p:cNvSpPr txBox="1"/>
          <p:nvPr/>
        </p:nvSpPr>
        <p:spPr>
          <a:xfrm>
            <a:off x="1004887" y="492276"/>
            <a:ext cx="11601450" cy="495300"/>
          </a:xfrm>
          <a:prstGeom prst="rect">
            <a:avLst/>
          </a:prstGeom>
          <a:noFill/>
        </p:spPr>
        <p:txBody>
          <a:bodyPr wrap="square" lIns="0" tIns="0" rIns="0" bIns="0" anchor="t">
            <a:spAutoFit/>
          </a:bodyPr>
          <a:lstStyle/>
          <a:p>
            <a:pPr algn="l"/>
            <a:r>
              <a:rPr sz="3000" b="1" i="0" u="none" dirty="0">
                <a:solidFill>
                  <a:srgbClr val="0F172A"/>
                </a:solidFill>
                <a:latin typeface="Montserrat"/>
              </a:rPr>
              <a:t>Du Chatbot à </a:t>
            </a:r>
            <a:r>
              <a:rPr sz="3000" b="1" i="0" u="none" dirty="0" err="1">
                <a:solidFill>
                  <a:srgbClr val="0F172A"/>
                </a:solidFill>
                <a:latin typeface="Montserrat"/>
              </a:rPr>
              <a:t>l'Agent</a:t>
            </a:r>
            <a:r>
              <a:rPr sz="3000" b="1" i="0" u="none" dirty="0">
                <a:solidFill>
                  <a:srgbClr val="0F172A"/>
                </a:solidFill>
                <a:latin typeface="Montserrat"/>
              </a:rPr>
              <a:t> IA</a:t>
            </a:r>
          </a:p>
        </p:txBody>
      </p:sp>
      <p:sp>
        <p:nvSpPr>
          <p:cNvPr id="7" name="TextBox 6"/>
          <p:cNvSpPr txBox="1"/>
          <p:nvPr/>
        </p:nvSpPr>
        <p:spPr>
          <a:xfrm>
            <a:off x="962025" y="2244764"/>
            <a:ext cx="4730591" cy="647700"/>
          </a:xfrm>
          <a:prstGeom prst="rect">
            <a:avLst/>
          </a:prstGeom>
          <a:noFill/>
        </p:spPr>
        <p:txBody>
          <a:bodyPr wrap="square" lIns="0" tIns="0" rIns="0" bIns="0" anchor="t">
            <a:spAutoFit/>
          </a:bodyPr>
          <a:lstStyle/>
          <a:p>
            <a:pPr algn="l"/>
            <a:r>
              <a:rPr sz="2100" b="0" i="0" u="none">
                <a:solidFill>
                  <a:srgbClr val="64748B"/>
                </a:solidFill>
                <a:latin typeface="Montserrat SemiBold"/>
              </a:rPr>
              <a:t>Génération Précédente : Le Chatbot (LLM)</a:t>
            </a:r>
          </a:p>
        </p:txBody>
      </p:sp>
      <p:sp>
        <p:nvSpPr>
          <p:cNvPr id="8" name="TextBox 7"/>
          <p:cNvSpPr txBox="1"/>
          <p:nvPr/>
        </p:nvSpPr>
        <p:spPr>
          <a:xfrm>
            <a:off x="962025" y="3035339"/>
            <a:ext cx="4505325" cy="578941"/>
          </a:xfrm>
          <a:prstGeom prst="rect">
            <a:avLst/>
          </a:prstGeom>
          <a:noFill/>
        </p:spPr>
        <p:txBody>
          <a:bodyPr wrap="square" lIns="0" tIns="0" rIns="0" bIns="0" anchor="t">
            <a:spAutoFit/>
          </a:bodyPr>
          <a:lstStyle/>
          <a:p>
            <a:pPr algn="l">
              <a:lnSpc>
                <a:spcPts val="2279"/>
              </a:lnSpc>
            </a:pPr>
            <a:r>
              <a:rPr sz="1425" b="0" i="0" u="none">
                <a:solidFill>
                  <a:srgbClr val="334155"/>
                </a:solidFill>
                <a:latin typeface="Lato"/>
              </a:rPr>
              <a:t>Une technologie d'assistance passive, emprisonnée dans une interface :</a:t>
            </a:r>
          </a:p>
        </p:txBody>
      </p:sp>
      <p:sp>
        <p:nvSpPr>
          <p:cNvPr id="9" name="TextBox 8"/>
          <p:cNvSpPr txBox="1"/>
          <p:nvPr/>
        </p:nvSpPr>
        <p:spPr>
          <a:xfrm>
            <a:off x="6612016" y="2230519"/>
            <a:ext cx="4730591" cy="323165"/>
          </a:xfrm>
          <a:prstGeom prst="rect">
            <a:avLst/>
          </a:prstGeom>
          <a:noFill/>
        </p:spPr>
        <p:txBody>
          <a:bodyPr wrap="square" lIns="0" tIns="0" rIns="0" bIns="0" anchor="t">
            <a:spAutoFit/>
          </a:bodyPr>
          <a:lstStyle/>
          <a:p>
            <a:pPr algn="l"/>
            <a:r>
              <a:rPr sz="2100" b="0" i="0" u="none" dirty="0">
                <a:solidFill>
                  <a:srgbClr val="0070C0"/>
                </a:solidFill>
                <a:latin typeface="Montserrat SemiBold"/>
              </a:rPr>
              <a:t>La Rupture : </a:t>
            </a:r>
            <a:r>
              <a:rPr sz="2100" b="0" i="0" u="none" dirty="0" err="1">
                <a:solidFill>
                  <a:srgbClr val="0070C0"/>
                </a:solidFill>
                <a:latin typeface="Montserrat SemiBold"/>
              </a:rPr>
              <a:t>L'Agent</a:t>
            </a:r>
            <a:r>
              <a:rPr sz="2100" b="0" i="0" u="none" dirty="0">
                <a:solidFill>
                  <a:srgbClr val="0070C0"/>
                </a:solidFill>
                <a:latin typeface="Montserrat SemiBold"/>
              </a:rPr>
              <a:t> IA </a:t>
            </a:r>
            <a:r>
              <a:rPr sz="2100" b="0" i="0" u="none" dirty="0" err="1">
                <a:solidFill>
                  <a:srgbClr val="0070C0"/>
                </a:solidFill>
                <a:latin typeface="Montserrat SemiBold"/>
              </a:rPr>
              <a:t>Autonome</a:t>
            </a:r>
            <a:endParaRPr sz="2100" b="0" i="0" u="none" dirty="0">
              <a:solidFill>
                <a:srgbClr val="0070C0"/>
              </a:solidFill>
              <a:latin typeface="Montserrat SemiBold"/>
            </a:endParaRPr>
          </a:p>
        </p:txBody>
      </p:sp>
      <p:sp>
        <p:nvSpPr>
          <p:cNvPr id="10" name="TextBox 9"/>
          <p:cNvSpPr txBox="1"/>
          <p:nvPr/>
        </p:nvSpPr>
        <p:spPr>
          <a:xfrm>
            <a:off x="6724650" y="3035339"/>
            <a:ext cx="4505325" cy="289470"/>
          </a:xfrm>
          <a:prstGeom prst="rect">
            <a:avLst/>
          </a:prstGeom>
          <a:noFill/>
        </p:spPr>
        <p:txBody>
          <a:bodyPr wrap="square" lIns="0" tIns="0" rIns="0" bIns="0" anchor="t">
            <a:spAutoFit/>
          </a:bodyPr>
          <a:lstStyle/>
          <a:p>
            <a:pPr algn="l">
              <a:lnSpc>
                <a:spcPts val="2279"/>
              </a:lnSpc>
            </a:pPr>
            <a:r>
              <a:rPr sz="1425" b="0" i="0" u="none">
                <a:solidFill>
                  <a:srgbClr val="334155"/>
                </a:solidFill>
                <a:latin typeface="Lato"/>
              </a:rPr>
              <a:t>Un système orienté vers l'accomplissement d'objectifs :</a:t>
            </a:r>
          </a:p>
        </p:txBody>
      </p:sp>
      <p:sp>
        <p:nvSpPr>
          <p:cNvPr id="11" name="TextBox 10"/>
          <p:cNvSpPr txBox="1"/>
          <p:nvPr/>
        </p:nvSpPr>
        <p:spPr>
          <a:xfrm>
            <a:off x="1247775" y="3757155"/>
            <a:ext cx="4219575" cy="578941"/>
          </a:xfrm>
          <a:prstGeom prst="rect">
            <a:avLst/>
          </a:prstGeom>
          <a:noFill/>
        </p:spPr>
        <p:txBody>
          <a:bodyPr wrap="square" lIns="0" tIns="0" rIns="0" bIns="0" anchor="t">
            <a:spAutoFit/>
          </a:bodyPr>
          <a:lstStyle/>
          <a:p>
            <a:pPr algn="l">
              <a:lnSpc>
                <a:spcPts val="2279"/>
              </a:lnSpc>
            </a:pPr>
            <a:r>
              <a:rPr sz="1425" b="1" i="0" u="none">
                <a:solidFill>
                  <a:srgbClr val="334155"/>
                </a:solidFill>
                <a:latin typeface="Lato"/>
              </a:rPr>
              <a:t>Réactif :</a:t>
            </a:r>
            <a:r>
              <a:rPr sz="1425" b="0" i="0" u="none">
                <a:solidFill>
                  <a:srgbClr val="334155"/>
                </a:solidFill>
                <a:latin typeface="Lato"/>
              </a:rPr>
              <a:t> Attend scrupuleusement la requête (prompt) de l'humain.</a:t>
            </a:r>
          </a:p>
        </p:txBody>
      </p:sp>
      <p:sp>
        <p:nvSpPr>
          <p:cNvPr id="12" name="TextBox 11"/>
          <p:cNvSpPr txBox="1"/>
          <p:nvPr/>
        </p:nvSpPr>
        <p:spPr>
          <a:xfrm>
            <a:off x="1247775" y="4526597"/>
            <a:ext cx="4219575" cy="578941"/>
          </a:xfrm>
          <a:prstGeom prst="rect">
            <a:avLst/>
          </a:prstGeom>
          <a:noFill/>
        </p:spPr>
        <p:txBody>
          <a:bodyPr wrap="square" lIns="0" tIns="0" rIns="0" bIns="0" anchor="t">
            <a:spAutoFit/>
          </a:bodyPr>
          <a:lstStyle/>
          <a:p>
            <a:pPr algn="l">
              <a:lnSpc>
                <a:spcPts val="2279"/>
              </a:lnSpc>
            </a:pPr>
            <a:r>
              <a:rPr sz="1425" b="1" i="0" u="none">
                <a:solidFill>
                  <a:srgbClr val="334155"/>
                </a:solidFill>
                <a:latin typeface="Lato"/>
              </a:rPr>
              <a:t>Isolé :</a:t>
            </a:r>
            <a:r>
              <a:rPr sz="1425" b="0" i="0" u="none">
                <a:solidFill>
                  <a:srgbClr val="334155"/>
                </a:solidFill>
                <a:latin typeface="Lato"/>
              </a:rPr>
              <a:t> Incapable d'interagir avec d'autres logiciels, de cliquer ou de naviguer de manière indépendante.</a:t>
            </a:r>
          </a:p>
        </p:txBody>
      </p:sp>
      <p:sp>
        <p:nvSpPr>
          <p:cNvPr id="13" name="TextBox 12"/>
          <p:cNvSpPr txBox="1"/>
          <p:nvPr/>
        </p:nvSpPr>
        <p:spPr>
          <a:xfrm>
            <a:off x="1247775" y="5296038"/>
            <a:ext cx="4219575" cy="578941"/>
          </a:xfrm>
          <a:prstGeom prst="rect">
            <a:avLst/>
          </a:prstGeom>
          <a:noFill/>
        </p:spPr>
        <p:txBody>
          <a:bodyPr wrap="square" lIns="0" tIns="0" rIns="0" bIns="0" anchor="t">
            <a:spAutoFit/>
          </a:bodyPr>
          <a:lstStyle/>
          <a:p>
            <a:pPr algn="l">
              <a:lnSpc>
                <a:spcPts val="2279"/>
              </a:lnSpc>
            </a:pPr>
            <a:r>
              <a:rPr sz="1425" b="1" i="0" u="none">
                <a:solidFill>
                  <a:srgbClr val="334155"/>
                </a:solidFill>
                <a:latin typeface="Lato"/>
              </a:rPr>
              <a:t>Limité :</a:t>
            </a:r>
            <a:r>
              <a:rPr sz="1425" b="0" i="0" u="none">
                <a:solidFill>
                  <a:srgbClr val="334155"/>
                </a:solidFill>
                <a:latin typeface="Lato"/>
              </a:rPr>
              <a:t> Excellent pour générer du texte, incapable d'exécuter un processus complexe.</a:t>
            </a:r>
          </a:p>
        </p:txBody>
      </p:sp>
      <p:sp>
        <p:nvSpPr>
          <p:cNvPr id="14" name="TextBox 13"/>
          <p:cNvSpPr txBox="1"/>
          <p:nvPr/>
        </p:nvSpPr>
        <p:spPr>
          <a:xfrm>
            <a:off x="7010400" y="3467684"/>
            <a:ext cx="4219575" cy="868412"/>
          </a:xfrm>
          <a:prstGeom prst="rect">
            <a:avLst/>
          </a:prstGeom>
          <a:noFill/>
        </p:spPr>
        <p:txBody>
          <a:bodyPr wrap="square" lIns="0" tIns="0" rIns="0" bIns="0" anchor="t">
            <a:spAutoFit/>
          </a:bodyPr>
          <a:lstStyle/>
          <a:p>
            <a:pPr algn="l">
              <a:lnSpc>
                <a:spcPts val="2279"/>
              </a:lnSpc>
            </a:pPr>
            <a:r>
              <a:rPr sz="1425" b="1" i="0" u="none">
                <a:solidFill>
                  <a:srgbClr val="334155"/>
                </a:solidFill>
                <a:latin typeface="Lato"/>
              </a:rPr>
              <a:t>Proactif &amp; Planificateur :</a:t>
            </a:r>
            <a:r>
              <a:rPr sz="1425" b="0" i="0" u="none">
                <a:solidFill>
                  <a:srgbClr val="334155"/>
                </a:solidFill>
                <a:latin typeface="Lato"/>
              </a:rPr>
              <a:t> Capable de décomposer un but macro ("Organise une campagne marketing") en micro-tâches séquentiellement logiques.</a:t>
            </a:r>
          </a:p>
        </p:txBody>
      </p:sp>
      <p:sp>
        <p:nvSpPr>
          <p:cNvPr id="15" name="TextBox 14"/>
          <p:cNvSpPr txBox="1"/>
          <p:nvPr/>
        </p:nvSpPr>
        <p:spPr>
          <a:xfrm>
            <a:off x="7010400" y="4526597"/>
            <a:ext cx="4219575" cy="868412"/>
          </a:xfrm>
          <a:prstGeom prst="rect">
            <a:avLst/>
          </a:prstGeom>
          <a:noFill/>
        </p:spPr>
        <p:txBody>
          <a:bodyPr wrap="square" lIns="0" tIns="0" rIns="0" bIns="0" anchor="t">
            <a:spAutoFit/>
          </a:bodyPr>
          <a:lstStyle/>
          <a:p>
            <a:pPr algn="l">
              <a:lnSpc>
                <a:spcPts val="2279"/>
              </a:lnSpc>
            </a:pPr>
            <a:r>
              <a:rPr sz="1425" b="1" i="0" u="none">
                <a:solidFill>
                  <a:srgbClr val="334155"/>
                </a:solidFill>
                <a:latin typeface="Lato"/>
              </a:rPr>
              <a:t>Équipé d'outils :</a:t>
            </a:r>
            <a:r>
              <a:rPr sz="1425" b="0" i="0" u="none">
                <a:solidFill>
                  <a:srgbClr val="334155"/>
                </a:solidFill>
                <a:latin typeface="Lato"/>
              </a:rPr>
              <a:t> Possède un accès API direct à vos logiciels (CRM, ERP, boîtes mail) pour exécuter des actions concrètes.</a:t>
            </a:r>
          </a:p>
        </p:txBody>
      </p:sp>
      <p:sp>
        <p:nvSpPr>
          <p:cNvPr id="16" name="TextBox 15"/>
          <p:cNvSpPr txBox="1"/>
          <p:nvPr/>
        </p:nvSpPr>
        <p:spPr>
          <a:xfrm>
            <a:off x="7010400" y="5585509"/>
            <a:ext cx="4219575" cy="578941"/>
          </a:xfrm>
          <a:prstGeom prst="rect">
            <a:avLst/>
          </a:prstGeom>
          <a:noFill/>
        </p:spPr>
        <p:txBody>
          <a:bodyPr wrap="square" lIns="0" tIns="0" rIns="0" bIns="0" anchor="t">
            <a:spAutoFit/>
          </a:bodyPr>
          <a:lstStyle/>
          <a:p>
            <a:pPr algn="l">
              <a:lnSpc>
                <a:spcPts val="2279"/>
              </a:lnSpc>
            </a:pPr>
            <a:r>
              <a:rPr sz="1425" b="1" i="0" u="none">
                <a:solidFill>
                  <a:srgbClr val="334155"/>
                </a:solidFill>
                <a:latin typeface="Lato"/>
              </a:rPr>
              <a:t>Auto-correctif :</a:t>
            </a:r>
            <a:r>
              <a:rPr sz="1425" b="0" i="0" u="none">
                <a:solidFill>
                  <a:srgbClr val="334155"/>
                </a:solidFill>
                <a:latin typeface="Lato"/>
              </a:rPr>
              <a:t> Capable d'évaluer le résultat d'une action et d'ajuster sa stratégie si nécessaire.</a:t>
            </a:r>
          </a:p>
        </p:txBody>
      </p:sp>
      <p:sp>
        <p:nvSpPr>
          <p:cNvPr id="17" name="TextBox 16"/>
          <p:cNvSpPr txBox="1"/>
          <p:nvPr/>
        </p:nvSpPr>
        <p:spPr>
          <a:xfrm>
            <a:off x="962025" y="3700005"/>
            <a:ext cx="161925" cy="457200"/>
          </a:xfrm>
          <a:prstGeom prst="rect">
            <a:avLst/>
          </a:prstGeom>
          <a:noFill/>
        </p:spPr>
        <p:txBody>
          <a:bodyPr wrap="square" lIns="0" tIns="0" rIns="0" bIns="0" anchor="t">
            <a:spAutoFit/>
          </a:bodyPr>
          <a:lstStyle/>
          <a:p>
            <a:pPr algn="l">
              <a:lnSpc>
                <a:spcPts val="3600"/>
              </a:lnSpc>
            </a:pPr>
            <a:r>
              <a:rPr sz="2250" b="0" i="0" u="none">
                <a:solidFill>
                  <a:srgbClr val="2563EB"/>
                </a:solidFill>
                <a:latin typeface="Lato"/>
              </a:rPr>
              <a:t>•</a:t>
            </a:r>
          </a:p>
        </p:txBody>
      </p:sp>
      <p:sp>
        <p:nvSpPr>
          <p:cNvPr id="18" name="TextBox 17"/>
          <p:cNvSpPr txBox="1"/>
          <p:nvPr/>
        </p:nvSpPr>
        <p:spPr>
          <a:xfrm>
            <a:off x="962025" y="4469447"/>
            <a:ext cx="161925" cy="457200"/>
          </a:xfrm>
          <a:prstGeom prst="rect">
            <a:avLst/>
          </a:prstGeom>
          <a:noFill/>
        </p:spPr>
        <p:txBody>
          <a:bodyPr wrap="square" lIns="0" tIns="0" rIns="0" bIns="0" anchor="t">
            <a:spAutoFit/>
          </a:bodyPr>
          <a:lstStyle/>
          <a:p>
            <a:pPr algn="l">
              <a:lnSpc>
                <a:spcPts val="3600"/>
              </a:lnSpc>
            </a:pPr>
            <a:r>
              <a:rPr sz="2250" b="0" i="0" u="none">
                <a:solidFill>
                  <a:srgbClr val="2563EB"/>
                </a:solidFill>
                <a:latin typeface="Lato"/>
              </a:rPr>
              <a:t>•</a:t>
            </a:r>
          </a:p>
        </p:txBody>
      </p:sp>
      <p:sp>
        <p:nvSpPr>
          <p:cNvPr id="19" name="TextBox 18"/>
          <p:cNvSpPr txBox="1"/>
          <p:nvPr/>
        </p:nvSpPr>
        <p:spPr>
          <a:xfrm>
            <a:off x="962025" y="5238888"/>
            <a:ext cx="161925" cy="457200"/>
          </a:xfrm>
          <a:prstGeom prst="rect">
            <a:avLst/>
          </a:prstGeom>
          <a:noFill/>
        </p:spPr>
        <p:txBody>
          <a:bodyPr wrap="square" lIns="0" tIns="0" rIns="0" bIns="0" anchor="t">
            <a:spAutoFit/>
          </a:bodyPr>
          <a:lstStyle/>
          <a:p>
            <a:pPr algn="l">
              <a:lnSpc>
                <a:spcPts val="3600"/>
              </a:lnSpc>
            </a:pPr>
            <a:r>
              <a:rPr sz="2250" b="0" i="0" u="none">
                <a:solidFill>
                  <a:srgbClr val="2563EB"/>
                </a:solidFill>
                <a:latin typeface="Lato"/>
              </a:rPr>
              <a:t>•</a:t>
            </a:r>
          </a:p>
        </p:txBody>
      </p:sp>
      <p:sp>
        <p:nvSpPr>
          <p:cNvPr id="20" name="TextBox 19"/>
          <p:cNvSpPr txBox="1"/>
          <p:nvPr/>
        </p:nvSpPr>
        <p:spPr>
          <a:xfrm>
            <a:off x="6724650" y="3410534"/>
            <a:ext cx="161925" cy="457200"/>
          </a:xfrm>
          <a:prstGeom prst="rect">
            <a:avLst/>
          </a:prstGeom>
          <a:noFill/>
        </p:spPr>
        <p:txBody>
          <a:bodyPr wrap="square" lIns="0" tIns="0" rIns="0" bIns="0" anchor="t">
            <a:spAutoFit/>
          </a:bodyPr>
          <a:lstStyle/>
          <a:p>
            <a:pPr algn="l">
              <a:lnSpc>
                <a:spcPts val="3600"/>
              </a:lnSpc>
            </a:pPr>
            <a:r>
              <a:rPr sz="2250" b="0" i="0" u="none">
                <a:solidFill>
                  <a:srgbClr val="2563EB"/>
                </a:solidFill>
                <a:latin typeface="Lato"/>
              </a:rPr>
              <a:t>•</a:t>
            </a:r>
          </a:p>
        </p:txBody>
      </p:sp>
      <p:sp>
        <p:nvSpPr>
          <p:cNvPr id="21" name="TextBox 20"/>
          <p:cNvSpPr txBox="1"/>
          <p:nvPr/>
        </p:nvSpPr>
        <p:spPr>
          <a:xfrm>
            <a:off x="6724650" y="4469447"/>
            <a:ext cx="161925" cy="457200"/>
          </a:xfrm>
          <a:prstGeom prst="rect">
            <a:avLst/>
          </a:prstGeom>
          <a:noFill/>
        </p:spPr>
        <p:txBody>
          <a:bodyPr wrap="square" lIns="0" tIns="0" rIns="0" bIns="0" anchor="t">
            <a:spAutoFit/>
          </a:bodyPr>
          <a:lstStyle/>
          <a:p>
            <a:pPr algn="l">
              <a:lnSpc>
                <a:spcPts val="3600"/>
              </a:lnSpc>
            </a:pPr>
            <a:r>
              <a:rPr sz="2250" b="0" i="0" u="none">
                <a:solidFill>
                  <a:srgbClr val="2563EB"/>
                </a:solidFill>
                <a:latin typeface="Lato"/>
              </a:rPr>
              <a:t>•</a:t>
            </a:r>
          </a:p>
        </p:txBody>
      </p:sp>
      <p:sp>
        <p:nvSpPr>
          <p:cNvPr id="22" name="TextBox 21"/>
          <p:cNvSpPr txBox="1"/>
          <p:nvPr/>
        </p:nvSpPr>
        <p:spPr>
          <a:xfrm>
            <a:off x="6724650" y="5528359"/>
            <a:ext cx="161925" cy="457200"/>
          </a:xfrm>
          <a:prstGeom prst="rect">
            <a:avLst/>
          </a:prstGeom>
          <a:noFill/>
        </p:spPr>
        <p:txBody>
          <a:bodyPr wrap="square" lIns="0" tIns="0" rIns="0" bIns="0" anchor="t">
            <a:spAutoFit/>
          </a:bodyPr>
          <a:lstStyle/>
          <a:p>
            <a:pPr algn="l">
              <a:lnSpc>
                <a:spcPts val="3600"/>
              </a:lnSpc>
            </a:pPr>
            <a:r>
              <a:rPr sz="2250" b="0" i="0" u="none">
                <a:solidFill>
                  <a:srgbClr val="2563EB"/>
                </a:solidFill>
                <a:latin typeface="Lato"/>
              </a:rPr>
              <a:t>•</a:t>
            </a:r>
          </a:p>
        </p:txBody>
      </p:sp>
      <p:sp>
        <p:nvSpPr>
          <p:cNvPr id="30" name="Espace réservé du numéro de diapositive 1">
            <a:extLst>
              <a:ext uri="{FF2B5EF4-FFF2-40B4-BE49-F238E27FC236}">
                <a16:creationId xmlns:a16="http://schemas.microsoft.com/office/drawing/2014/main" id="{C5B37DDF-E71B-3052-20AB-3F2215A4CFC3}"/>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27</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35" name="Picture 15" descr="image.png">
            <a:extLst>
              <a:ext uri="{FF2B5EF4-FFF2-40B4-BE49-F238E27FC236}">
                <a16:creationId xmlns:a16="http://schemas.microsoft.com/office/drawing/2014/main" id="{948CECC5-2848-04B6-FE46-5C2775EBBC32}"/>
              </a:ext>
            </a:extLst>
          </p:cNvPr>
          <p:cNvPicPr>
            <a:picLocks noChangeAspect="1"/>
          </p:cNvPicPr>
          <p:nvPr/>
        </p:nvPicPr>
        <p:blipFill>
          <a:blip r:embed="rId4"/>
          <a:stretch>
            <a:fillRect/>
          </a:stretch>
        </p:blipFill>
        <p:spPr>
          <a:xfrm>
            <a:off x="1042987" y="1036374"/>
            <a:ext cx="7884000" cy="36927"/>
          </a:xfrm>
          <a:prstGeom prst="rect">
            <a:avLst/>
          </a:prstGeom>
        </p:spPr>
      </p:pic>
      <p:pic>
        <p:nvPicPr>
          <p:cNvPr id="37" name="object 8">
            <a:extLst>
              <a:ext uri="{FF2B5EF4-FFF2-40B4-BE49-F238E27FC236}">
                <a16:creationId xmlns:a16="http://schemas.microsoft.com/office/drawing/2014/main" id="{A84C86F3-446C-314C-81FC-C4A8A5665512}"/>
              </a:ext>
            </a:extLst>
          </p:cNvPr>
          <p:cNvPicPr/>
          <p:nvPr/>
        </p:nvPicPr>
        <p:blipFill>
          <a:blip r:embed="rId5" cstate="print"/>
          <a:stretch>
            <a:fillRect/>
          </a:stretch>
        </p:blipFill>
        <p:spPr>
          <a:xfrm>
            <a:off x="10195732" y="260231"/>
            <a:ext cx="1453342" cy="140836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B9AB2-A47F-5259-CA8D-06E1EBC4D323}"/>
            </a:ext>
          </a:extLst>
        </p:cNvPr>
        <p:cNvGrpSpPr/>
        <p:nvPr/>
      </p:nvGrpSpPr>
      <p:grpSpPr>
        <a:xfrm>
          <a:off x="0" y="0"/>
          <a:ext cx="0" cy="0"/>
          <a:chOff x="0" y="0"/>
          <a:chExt cx="0" cy="0"/>
        </a:xfrm>
      </p:grpSpPr>
      <p:sp>
        <p:nvSpPr>
          <p:cNvPr id="44" name="object 2">
            <a:extLst>
              <a:ext uri="{FF2B5EF4-FFF2-40B4-BE49-F238E27FC236}">
                <a16:creationId xmlns:a16="http://schemas.microsoft.com/office/drawing/2014/main" id="{018A50B7-D944-5F2D-B768-AAD7E008856E}"/>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46" name="object 3">
            <a:extLst>
              <a:ext uri="{FF2B5EF4-FFF2-40B4-BE49-F238E27FC236}">
                <a16:creationId xmlns:a16="http://schemas.microsoft.com/office/drawing/2014/main" id="{AE46890A-9A45-BF71-F2B7-7ABDF6FD4BF0}"/>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pic>
        <p:nvPicPr>
          <p:cNvPr id="48" name="object 8">
            <a:extLst>
              <a:ext uri="{FF2B5EF4-FFF2-40B4-BE49-F238E27FC236}">
                <a16:creationId xmlns:a16="http://schemas.microsoft.com/office/drawing/2014/main" id="{4AC2408C-2FE3-EA6B-56BD-CF6DEA35A294}"/>
              </a:ext>
            </a:extLst>
          </p:cNvPr>
          <p:cNvPicPr/>
          <p:nvPr/>
        </p:nvPicPr>
        <p:blipFill>
          <a:blip r:embed="rId2" cstate="print"/>
          <a:stretch>
            <a:fillRect/>
          </a:stretch>
        </p:blipFill>
        <p:spPr>
          <a:xfrm>
            <a:off x="10264955" y="71623"/>
            <a:ext cx="1453342" cy="1408363"/>
          </a:xfrm>
          <a:prstGeom prst="rect">
            <a:avLst/>
          </a:prstGeom>
        </p:spPr>
      </p:pic>
      <p:pic>
        <p:nvPicPr>
          <p:cNvPr id="7" name="Picture 6" descr="image.png">
            <a:extLst>
              <a:ext uri="{FF2B5EF4-FFF2-40B4-BE49-F238E27FC236}">
                <a16:creationId xmlns:a16="http://schemas.microsoft.com/office/drawing/2014/main" id="{9FA737BA-893F-179C-D0DA-50C5DCAE8C0B}"/>
              </a:ext>
            </a:extLst>
          </p:cNvPr>
          <p:cNvPicPr>
            <a:picLocks noChangeAspect="1"/>
          </p:cNvPicPr>
          <p:nvPr/>
        </p:nvPicPr>
        <p:blipFill>
          <a:blip r:embed="rId3"/>
          <a:stretch>
            <a:fillRect/>
          </a:stretch>
        </p:blipFill>
        <p:spPr>
          <a:xfrm>
            <a:off x="9877425" y="2511028"/>
            <a:ext cx="1600200" cy="295275"/>
          </a:xfrm>
          <a:prstGeom prst="rect">
            <a:avLst/>
          </a:prstGeom>
        </p:spPr>
      </p:pic>
      <p:pic>
        <p:nvPicPr>
          <p:cNvPr id="8" name="Picture 7" descr="image.png">
            <a:extLst>
              <a:ext uri="{FF2B5EF4-FFF2-40B4-BE49-F238E27FC236}">
                <a16:creationId xmlns:a16="http://schemas.microsoft.com/office/drawing/2014/main" id="{294A4924-CEA0-6AE4-C0C9-AA8DFBCADAB9}"/>
              </a:ext>
            </a:extLst>
          </p:cNvPr>
          <p:cNvPicPr>
            <a:picLocks noChangeAspect="1"/>
          </p:cNvPicPr>
          <p:nvPr/>
        </p:nvPicPr>
        <p:blipFill>
          <a:blip r:embed="rId4"/>
          <a:stretch>
            <a:fillRect/>
          </a:stretch>
        </p:blipFill>
        <p:spPr>
          <a:xfrm>
            <a:off x="-381000" y="-762000"/>
            <a:ext cx="4572000" cy="411360"/>
          </a:xfrm>
          <a:prstGeom prst="rect">
            <a:avLst/>
          </a:prstGeom>
        </p:spPr>
      </p:pic>
      <p:sp>
        <p:nvSpPr>
          <p:cNvPr id="16" name="TextBox 15">
            <a:extLst>
              <a:ext uri="{FF2B5EF4-FFF2-40B4-BE49-F238E27FC236}">
                <a16:creationId xmlns:a16="http://schemas.microsoft.com/office/drawing/2014/main" id="{DFB31F99-E869-216D-86AD-873D6EC4B803}"/>
              </a:ext>
            </a:extLst>
          </p:cNvPr>
          <p:cNvSpPr txBox="1"/>
          <p:nvPr/>
        </p:nvSpPr>
        <p:spPr>
          <a:xfrm>
            <a:off x="664535" y="3792431"/>
            <a:ext cx="6108405" cy="1892634"/>
          </a:xfrm>
          <a:prstGeom prst="rect">
            <a:avLst/>
          </a:prstGeom>
          <a:noFill/>
        </p:spPr>
        <p:txBody>
          <a:bodyPr wrap="square" lIns="0" tIns="0" rIns="0" bIns="0" anchor="t">
            <a:spAutoFit/>
          </a:bodyPr>
          <a:lstStyle/>
          <a:p>
            <a:pPr marL="0" marR="0" lvl="0" indent="0" algn="l" defTabSz="457200" rtl="0" eaLnBrk="1" fontAlgn="auto" latinLnBrk="0" hangingPunct="1">
              <a:lnSpc>
                <a:spcPts val="2475"/>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475569"/>
                </a:solidFill>
                <a:effectLst/>
                <a:uLnTx/>
                <a:uFillTx/>
                <a:latin typeface="Lato"/>
                <a:ea typeface="+mn-ea"/>
                <a:cs typeface="+mn-cs"/>
              </a:rPr>
              <a:t>L'avenir se dessine autour d'une entreprise augmentée où humains et intelligences artificielles collaborent en continu. Les agents IA orchestrent les processus, exploitent les connaissances de l'organisation et assistent les collaborateurs dans leurs décisions, créant un nouveau modèle de performance et d'innovation.</a:t>
            </a:r>
            <a:endParaRPr kumimoji="0" sz="1800" b="0" i="0" u="none" strike="noStrike" kern="1200" cap="none" spc="0" normalizeH="0" baseline="0" noProof="0" dirty="0">
              <a:ln>
                <a:noFill/>
              </a:ln>
              <a:solidFill>
                <a:srgbClr val="475569"/>
              </a:solidFill>
              <a:effectLst/>
              <a:uLnTx/>
              <a:uFillTx/>
              <a:latin typeface="Lato"/>
              <a:ea typeface="+mn-ea"/>
              <a:cs typeface="+mn-cs"/>
            </a:endParaRPr>
          </a:p>
        </p:txBody>
      </p:sp>
      <p:sp>
        <p:nvSpPr>
          <p:cNvPr id="17" name="Rectangle 16">
            <a:extLst>
              <a:ext uri="{FF2B5EF4-FFF2-40B4-BE49-F238E27FC236}">
                <a16:creationId xmlns:a16="http://schemas.microsoft.com/office/drawing/2014/main" id="{7BAB763B-BE32-0844-C506-C425B745598C}"/>
              </a:ext>
            </a:extLst>
          </p:cNvPr>
          <p:cNvSpPr/>
          <p:nvPr/>
        </p:nvSpPr>
        <p:spPr>
          <a:xfrm>
            <a:off x="533400" y="3839642"/>
            <a:ext cx="38100" cy="1836000"/>
          </a:xfrm>
          <a:prstGeom prst="rect">
            <a:avLst/>
          </a:prstGeom>
          <a:solidFill>
            <a:srgbClr val="C73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3F59C69A-AD3F-2DAD-1A0C-B68A17281660}"/>
              </a:ext>
            </a:extLst>
          </p:cNvPr>
          <p:cNvSpPr txBox="1"/>
          <p:nvPr/>
        </p:nvSpPr>
        <p:spPr>
          <a:xfrm>
            <a:off x="571500" y="2560123"/>
            <a:ext cx="6372225" cy="1059906"/>
          </a:xfrm>
          <a:prstGeom prst="rect">
            <a:avLst/>
          </a:prstGeom>
          <a:noFill/>
        </p:spPr>
        <p:txBody>
          <a:bodyPr wrap="square" lIns="0" tIns="0" rIns="0" bIns="0" anchor="t">
            <a:spAutoFit/>
          </a:bodyPr>
          <a:lstStyle/>
          <a:p>
            <a:pPr marL="0" marR="0" lvl="0" indent="0" algn="l" defTabSz="457200" rtl="0" eaLnBrk="1" fontAlgn="auto" latinLnBrk="0" hangingPunct="1">
              <a:lnSpc>
                <a:spcPts val="4140"/>
              </a:lnSpc>
              <a:spcBef>
                <a:spcPts val="0"/>
              </a:spcBef>
              <a:spcAft>
                <a:spcPts val="0"/>
              </a:spcAft>
              <a:buClrTx/>
              <a:buSzTx/>
              <a:buFontTx/>
              <a:buNone/>
              <a:tabLst/>
              <a:defRPr/>
            </a:pPr>
            <a:r>
              <a:rPr kumimoji="0" lang="fr-MA" sz="4000" b="1" i="0" u="none" strike="noStrike" kern="1200" cap="none" spc="0" normalizeH="0" baseline="0" noProof="0" dirty="0">
                <a:ln>
                  <a:noFill/>
                </a:ln>
                <a:solidFill>
                  <a:srgbClr val="0F172A"/>
                </a:solidFill>
                <a:effectLst/>
                <a:uLnTx/>
                <a:uFillTx/>
                <a:latin typeface="Montserrat"/>
                <a:ea typeface="+mn-ea"/>
                <a:cs typeface="+mn-cs"/>
              </a:rPr>
              <a:t>Vers l'entreprise augmentée</a:t>
            </a:r>
            <a:endParaRPr kumimoji="0" sz="3600" b="1" i="0" u="none" strike="noStrike" kern="1200" cap="none" spc="0" normalizeH="0" baseline="0" noProof="0" dirty="0">
              <a:ln>
                <a:noFill/>
              </a:ln>
              <a:solidFill>
                <a:srgbClr val="4F81BD">
                  <a:lumMod val="75000"/>
                </a:srgbClr>
              </a:solidFill>
              <a:effectLst/>
              <a:uLnTx/>
              <a:uFillTx/>
              <a:latin typeface="Poppins"/>
              <a:ea typeface="+mn-ea"/>
              <a:cs typeface="+mn-cs"/>
            </a:endParaRPr>
          </a:p>
        </p:txBody>
      </p:sp>
      <p:pic>
        <p:nvPicPr>
          <p:cNvPr id="23" name="Picture 22" descr="image.png">
            <a:extLst>
              <a:ext uri="{FF2B5EF4-FFF2-40B4-BE49-F238E27FC236}">
                <a16:creationId xmlns:a16="http://schemas.microsoft.com/office/drawing/2014/main" id="{0EED0364-8683-4E3E-B936-5EFE50E0CCA7}"/>
              </a:ext>
            </a:extLst>
          </p:cNvPr>
          <p:cNvPicPr>
            <a:picLocks noChangeAspect="1"/>
          </p:cNvPicPr>
          <p:nvPr/>
        </p:nvPicPr>
        <p:blipFill>
          <a:blip r:embed="rId5"/>
          <a:stretch>
            <a:fillRect/>
          </a:stretch>
        </p:blipFill>
        <p:spPr>
          <a:xfrm>
            <a:off x="7111630" y="2164492"/>
            <a:ext cx="4533900" cy="3619500"/>
          </a:xfrm>
          <a:prstGeom prst="rect">
            <a:avLst/>
          </a:prstGeom>
        </p:spPr>
      </p:pic>
      <p:pic>
        <p:nvPicPr>
          <p:cNvPr id="31" name="Picture 30" descr="image.png">
            <a:extLst>
              <a:ext uri="{FF2B5EF4-FFF2-40B4-BE49-F238E27FC236}">
                <a16:creationId xmlns:a16="http://schemas.microsoft.com/office/drawing/2014/main" id="{3FD59436-E5FC-3612-7B22-E9A908F22381}"/>
              </a:ext>
            </a:extLst>
          </p:cNvPr>
          <p:cNvPicPr>
            <a:picLocks noChangeAspect="1"/>
          </p:cNvPicPr>
          <p:nvPr/>
        </p:nvPicPr>
        <p:blipFill>
          <a:blip r:embed="rId6"/>
          <a:stretch>
            <a:fillRect/>
          </a:stretch>
        </p:blipFill>
        <p:spPr>
          <a:xfrm>
            <a:off x="10020300" y="2606278"/>
            <a:ext cx="104775" cy="104775"/>
          </a:xfrm>
          <a:prstGeom prst="rect">
            <a:avLst/>
          </a:prstGeom>
        </p:spPr>
      </p:pic>
      <p:sp>
        <p:nvSpPr>
          <p:cNvPr id="4" name="Rectangle : coins arrondis 3">
            <a:extLst>
              <a:ext uri="{FF2B5EF4-FFF2-40B4-BE49-F238E27FC236}">
                <a16:creationId xmlns:a16="http://schemas.microsoft.com/office/drawing/2014/main" id="{C9619029-1791-CA7E-2B55-C3FA2497B500}"/>
              </a:ext>
            </a:extLst>
          </p:cNvPr>
          <p:cNvSpPr/>
          <p:nvPr/>
        </p:nvSpPr>
        <p:spPr>
          <a:xfrm>
            <a:off x="533400" y="1754094"/>
            <a:ext cx="1887438" cy="388779"/>
          </a:xfrm>
          <a:prstGeom prst="roundRect">
            <a:avLst/>
          </a:prstGeom>
          <a:solidFill>
            <a:srgbClr val="F1E1E3"/>
          </a:solidFill>
          <a:ln>
            <a:solidFill>
              <a:srgbClr val="C14190"/>
            </a:solidFill>
          </a:ln>
        </p:spPr>
        <p:style>
          <a:lnRef idx="1">
            <a:schemeClr val="accent1"/>
          </a:lnRef>
          <a:fillRef idx="3">
            <a:schemeClr val="accent1"/>
          </a:fillRef>
          <a:effectRef idx="2">
            <a:schemeClr val="accent1"/>
          </a:effectRef>
          <a:fontRef idx="minor">
            <a:schemeClr val="lt1"/>
          </a:fontRef>
        </p:style>
        <p:txBody>
          <a:bodyPr rtlCol="0" anchor="ctr"/>
          <a:lstStyle/>
          <a:p>
            <a:r>
              <a:rPr lang="fr-MA" b="1" dirty="0">
                <a:solidFill>
                  <a:srgbClr val="C14190"/>
                </a:solidFill>
                <a:latin typeface="Aptos" panose="020B0004020202020204" pitchFamily="34" charset="0"/>
              </a:rPr>
              <a:t>CHAPITRE  08 </a:t>
            </a:r>
          </a:p>
        </p:txBody>
      </p:sp>
    </p:spTree>
    <p:extLst>
      <p:ext uri="{BB962C8B-B14F-4D97-AF65-F5344CB8AC3E}">
        <p14:creationId xmlns:p14="http://schemas.microsoft.com/office/powerpoint/2010/main" val="3750279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C612DD09-BDAB-8C13-0FF4-6A32225BD4CC}"/>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 name="object 3">
            <a:extLst>
              <a:ext uri="{FF2B5EF4-FFF2-40B4-BE49-F238E27FC236}">
                <a16:creationId xmlns:a16="http://schemas.microsoft.com/office/drawing/2014/main" id="{6D262AEE-BB7E-FD24-9ABE-7E94C817AD35}"/>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2" name="Picture 1" descr="image.png"/>
          <p:cNvPicPr>
            <a:picLocks noChangeAspect="1"/>
          </p:cNvPicPr>
          <p:nvPr/>
        </p:nvPicPr>
        <p:blipFill>
          <a:blip r:embed="rId2"/>
          <a:stretch>
            <a:fillRect/>
          </a:stretch>
        </p:blipFill>
        <p:spPr>
          <a:xfrm>
            <a:off x="571500" y="1959829"/>
            <a:ext cx="3492549" cy="4455169"/>
          </a:xfrm>
          <a:prstGeom prst="rect">
            <a:avLst/>
          </a:prstGeom>
        </p:spPr>
      </p:pic>
      <p:pic>
        <p:nvPicPr>
          <p:cNvPr id="3" name="Picture 2" descr="image.png"/>
          <p:cNvPicPr>
            <a:picLocks noChangeAspect="1"/>
          </p:cNvPicPr>
          <p:nvPr/>
        </p:nvPicPr>
        <p:blipFill>
          <a:blip r:embed="rId3"/>
          <a:stretch>
            <a:fillRect/>
          </a:stretch>
        </p:blipFill>
        <p:spPr>
          <a:xfrm>
            <a:off x="4349799" y="1959829"/>
            <a:ext cx="3492549" cy="4455169"/>
          </a:xfrm>
          <a:prstGeom prst="rect">
            <a:avLst/>
          </a:prstGeom>
        </p:spPr>
      </p:pic>
      <p:pic>
        <p:nvPicPr>
          <p:cNvPr id="4" name="Picture 3" descr="image.png"/>
          <p:cNvPicPr>
            <a:picLocks noChangeAspect="1"/>
          </p:cNvPicPr>
          <p:nvPr/>
        </p:nvPicPr>
        <p:blipFill>
          <a:blip r:embed="rId4"/>
          <a:stretch>
            <a:fillRect/>
          </a:stretch>
        </p:blipFill>
        <p:spPr>
          <a:xfrm>
            <a:off x="8128099" y="1959829"/>
            <a:ext cx="3492549" cy="4455169"/>
          </a:xfrm>
          <a:prstGeom prst="rect">
            <a:avLst/>
          </a:prstGeom>
        </p:spPr>
      </p:pic>
      <p:sp>
        <p:nvSpPr>
          <p:cNvPr id="5" name="TextBox 4"/>
          <p:cNvSpPr txBox="1"/>
          <p:nvPr/>
        </p:nvSpPr>
        <p:spPr>
          <a:xfrm>
            <a:off x="571500" y="826397"/>
            <a:ext cx="11601450" cy="495300"/>
          </a:xfrm>
          <a:prstGeom prst="rect">
            <a:avLst/>
          </a:prstGeom>
          <a:noFill/>
        </p:spPr>
        <p:txBody>
          <a:bodyPr wrap="square" lIns="0" tIns="0" rIns="0" bIns="0" anchor="t">
            <a:spAutoFit/>
          </a:bodyPr>
          <a:lstStyle/>
          <a:p>
            <a:pPr algn="l"/>
            <a:r>
              <a:rPr sz="3000" b="1" i="0" u="none" dirty="0">
                <a:solidFill>
                  <a:srgbClr val="0F172A"/>
                </a:solidFill>
                <a:latin typeface="Montserrat"/>
              </a:rPr>
              <a:t>Le Nouveau </a:t>
            </a:r>
            <a:r>
              <a:rPr sz="3000" b="1" i="0" u="none" dirty="0" err="1">
                <a:solidFill>
                  <a:srgbClr val="0F172A"/>
                </a:solidFill>
                <a:latin typeface="Montserrat"/>
              </a:rPr>
              <a:t>Paradigme</a:t>
            </a:r>
            <a:r>
              <a:rPr sz="3000" b="1" i="0" u="none" dirty="0">
                <a:solidFill>
                  <a:srgbClr val="0F172A"/>
                </a:solidFill>
                <a:latin typeface="Montserrat"/>
              </a:rPr>
              <a:t> </a:t>
            </a:r>
            <a:r>
              <a:rPr sz="3000" b="1" i="0" u="none" dirty="0" err="1">
                <a:solidFill>
                  <a:srgbClr val="0F172A"/>
                </a:solidFill>
                <a:latin typeface="Montserrat"/>
              </a:rPr>
              <a:t>Managérial</a:t>
            </a:r>
            <a:endParaRPr sz="3000" b="1" i="0" u="none" dirty="0">
              <a:solidFill>
                <a:srgbClr val="0F172A"/>
              </a:solidFill>
              <a:latin typeface="Montserrat"/>
            </a:endParaRPr>
          </a:p>
        </p:txBody>
      </p:sp>
      <p:sp>
        <p:nvSpPr>
          <p:cNvPr id="8" name="TextBox 7"/>
          <p:cNvSpPr txBox="1"/>
          <p:nvPr/>
        </p:nvSpPr>
        <p:spPr>
          <a:xfrm>
            <a:off x="866775" y="3064729"/>
            <a:ext cx="3047099" cy="276999"/>
          </a:xfrm>
          <a:prstGeom prst="rect">
            <a:avLst/>
          </a:prstGeom>
          <a:noFill/>
        </p:spPr>
        <p:txBody>
          <a:bodyPr wrap="square" lIns="0" tIns="0" rIns="0" bIns="0" anchor="t">
            <a:spAutoFit/>
          </a:bodyPr>
          <a:lstStyle/>
          <a:p>
            <a:pPr algn="l"/>
            <a:r>
              <a:rPr b="0" i="0" u="none">
                <a:solidFill>
                  <a:srgbClr val="1E3A8A"/>
                </a:solidFill>
                <a:latin typeface="Montserrat SemiBold"/>
              </a:rPr>
              <a:t>La Symbiose Humain-IA</a:t>
            </a:r>
          </a:p>
        </p:txBody>
      </p:sp>
      <p:sp>
        <p:nvSpPr>
          <p:cNvPr id="9" name="TextBox 8"/>
          <p:cNvSpPr txBox="1"/>
          <p:nvPr/>
        </p:nvSpPr>
        <p:spPr>
          <a:xfrm>
            <a:off x="866775" y="3855304"/>
            <a:ext cx="2901999" cy="2026294"/>
          </a:xfrm>
          <a:prstGeom prst="rect">
            <a:avLst/>
          </a:prstGeom>
          <a:noFill/>
        </p:spPr>
        <p:txBody>
          <a:bodyPr wrap="square" lIns="0" tIns="0" rIns="0" bIns="0" anchor="t">
            <a:spAutoFit/>
          </a:bodyPr>
          <a:lstStyle/>
          <a:p>
            <a:pPr algn="l">
              <a:lnSpc>
                <a:spcPts val="2279"/>
              </a:lnSpc>
            </a:pPr>
            <a:r>
              <a:rPr sz="1425" b="0" i="0" u="none">
                <a:solidFill>
                  <a:srgbClr val="334155"/>
                </a:solidFill>
                <a:latin typeface="Lato"/>
              </a:rPr>
              <a:t>L'employé de demain ne sera plus un simple exécutant opérationnel. Il deviendra un </a:t>
            </a:r>
            <a:r>
              <a:rPr sz="1425" b="1" i="0" u="none">
                <a:solidFill>
                  <a:srgbClr val="334155"/>
                </a:solidFill>
                <a:latin typeface="Lato"/>
              </a:rPr>
              <a:t>superviseur</a:t>
            </a:r>
            <a:r>
              <a:rPr sz="1425" b="0" i="0" u="none">
                <a:solidFill>
                  <a:srgbClr val="334155"/>
                </a:solidFill>
                <a:latin typeface="Lato"/>
              </a:rPr>
              <a:t> d'une cohorte d'Agents IA. La valeur bascule de la production de contenu vers l'esprit critique et la validation stratégique.</a:t>
            </a:r>
          </a:p>
        </p:txBody>
      </p:sp>
      <p:sp>
        <p:nvSpPr>
          <p:cNvPr id="10" name="TextBox 9"/>
          <p:cNvSpPr txBox="1"/>
          <p:nvPr/>
        </p:nvSpPr>
        <p:spPr>
          <a:xfrm>
            <a:off x="4645074" y="3064729"/>
            <a:ext cx="3047099" cy="276999"/>
          </a:xfrm>
          <a:prstGeom prst="rect">
            <a:avLst/>
          </a:prstGeom>
          <a:noFill/>
        </p:spPr>
        <p:txBody>
          <a:bodyPr wrap="square" lIns="0" tIns="0" rIns="0" bIns="0" anchor="t">
            <a:spAutoFit/>
          </a:bodyPr>
          <a:lstStyle/>
          <a:p>
            <a:pPr algn="l"/>
            <a:r>
              <a:rPr b="0" i="0" u="none" dirty="0">
                <a:solidFill>
                  <a:srgbClr val="1E3A8A"/>
                </a:solidFill>
                <a:latin typeface="Montserrat SemiBold"/>
              </a:rPr>
              <a:t>Gouvernance &amp; Sécurité</a:t>
            </a:r>
          </a:p>
        </p:txBody>
      </p:sp>
      <p:sp>
        <p:nvSpPr>
          <p:cNvPr id="11" name="TextBox 10"/>
          <p:cNvSpPr txBox="1"/>
          <p:nvPr/>
        </p:nvSpPr>
        <p:spPr>
          <a:xfrm>
            <a:off x="4645074" y="3855304"/>
            <a:ext cx="2901999" cy="2026294"/>
          </a:xfrm>
          <a:prstGeom prst="rect">
            <a:avLst/>
          </a:prstGeom>
          <a:noFill/>
        </p:spPr>
        <p:txBody>
          <a:bodyPr wrap="square" lIns="0" tIns="0" rIns="0" bIns="0" anchor="t">
            <a:spAutoFit/>
          </a:bodyPr>
          <a:lstStyle/>
          <a:p>
            <a:pPr algn="l">
              <a:lnSpc>
                <a:spcPts val="2279"/>
              </a:lnSpc>
            </a:pPr>
            <a:r>
              <a:rPr sz="1425" b="0" i="0" u="none">
                <a:solidFill>
                  <a:srgbClr val="334155"/>
                </a:solidFill>
                <a:latin typeface="Lato"/>
              </a:rPr>
              <a:t>Le déploiement des Agents exige un cadre strict. Le vrai défi pour les CODIR n'est plus technologique : il s'agit d'assurer </a:t>
            </a:r>
            <a:r>
              <a:rPr sz="1425" b="1" i="0" u="none">
                <a:solidFill>
                  <a:srgbClr val="334155"/>
                </a:solidFill>
                <a:latin typeface="Lato"/>
              </a:rPr>
              <a:t>l'alignement éthique</a:t>
            </a:r>
            <a:r>
              <a:rPr sz="1425" b="0" i="0" u="none">
                <a:solidFill>
                  <a:srgbClr val="334155"/>
                </a:solidFill>
                <a:latin typeface="Lato"/>
              </a:rPr>
              <a:t>, de limiter les hallucinations, et de protéger la donnée propriétaire.</a:t>
            </a:r>
          </a:p>
        </p:txBody>
      </p:sp>
      <p:sp>
        <p:nvSpPr>
          <p:cNvPr id="12" name="TextBox 11"/>
          <p:cNvSpPr txBox="1"/>
          <p:nvPr/>
        </p:nvSpPr>
        <p:spPr>
          <a:xfrm>
            <a:off x="8423129" y="3064729"/>
            <a:ext cx="3483025" cy="276999"/>
          </a:xfrm>
          <a:prstGeom prst="rect">
            <a:avLst/>
          </a:prstGeom>
          <a:noFill/>
        </p:spPr>
        <p:txBody>
          <a:bodyPr wrap="square" lIns="0" tIns="0" rIns="0" bIns="0" anchor="t">
            <a:spAutoFit/>
          </a:bodyPr>
          <a:lstStyle/>
          <a:p>
            <a:pPr algn="l"/>
            <a:r>
              <a:rPr b="0" i="0" u="none" dirty="0" err="1">
                <a:solidFill>
                  <a:srgbClr val="1E3A8A"/>
                </a:solidFill>
                <a:latin typeface="Montserrat SemiBold"/>
              </a:rPr>
              <a:t>L'Avantage</a:t>
            </a:r>
            <a:r>
              <a:rPr b="0" i="0" u="none" dirty="0">
                <a:solidFill>
                  <a:srgbClr val="1E3A8A"/>
                </a:solidFill>
                <a:latin typeface="Montserrat SemiBold"/>
              </a:rPr>
              <a:t> </a:t>
            </a:r>
            <a:r>
              <a:rPr b="0" i="0" u="none" dirty="0" err="1">
                <a:solidFill>
                  <a:srgbClr val="1E3A8A"/>
                </a:solidFill>
                <a:latin typeface="Montserrat SemiBold"/>
              </a:rPr>
              <a:t>Compétitif</a:t>
            </a:r>
            <a:endParaRPr b="0" i="0" u="none" dirty="0">
              <a:solidFill>
                <a:srgbClr val="1E3A8A"/>
              </a:solidFill>
              <a:latin typeface="Montserrat SemiBold"/>
            </a:endParaRPr>
          </a:p>
        </p:txBody>
      </p:sp>
      <p:sp>
        <p:nvSpPr>
          <p:cNvPr id="13" name="TextBox 12"/>
          <p:cNvSpPr txBox="1"/>
          <p:nvPr/>
        </p:nvSpPr>
        <p:spPr>
          <a:xfrm>
            <a:off x="8423374" y="3855304"/>
            <a:ext cx="2901999" cy="2026294"/>
          </a:xfrm>
          <a:prstGeom prst="rect">
            <a:avLst/>
          </a:prstGeom>
          <a:noFill/>
        </p:spPr>
        <p:txBody>
          <a:bodyPr wrap="square" lIns="0" tIns="0" rIns="0" bIns="0" anchor="t">
            <a:spAutoFit/>
          </a:bodyPr>
          <a:lstStyle/>
          <a:p>
            <a:pPr algn="l">
              <a:lnSpc>
                <a:spcPts val="2279"/>
              </a:lnSpc>
            </a:pPr>
            <a:r>
              <a:rPr sz="1425" b="0" i="0" u="none">
                <a:solidFill>
                  <a:srgbClr val="334155"/>
                </a:solidFill>
                <a:latin typeface="Lato"/>
              </a:rPr>
              <a:t>Les entreprises leaders ne seront pas celles qui licencient pour remplacer par l'IA. Seront leaders celles qui </a:t>
            </a:r>
            <a:r>
              <a:rPr sz="1425" b="1" i="0" u="none">
                <a:solidFill>
                  <a:srgbClr val="334155"/>
                </a:solidFill>
                <a:latin typeface="Lato"/>
              </a:rPr>
              <a:t>réinventeront de A à Z leurs processus métiers</a:t>
            </a:r>
            <a:r>
              <a:rPr sz="1425" b="0" i="0" u="none">
                <a:solidFill>
                  <a:srgbClr val="334155"/>
                </a:solidFill>
                <a:latin typeface="Lato"/>
              </a:rPr>
              <a:t> en intégrant la force de frappe asynchrone des Agents.</a:t>
            </a:r>
          </a:p>
        </p:txBody>
      </p:sp>
      <p:pic>
        <p:nvPicPr>
          <p:cNvPr id="14" name="Picture 13" descr="image.png"/>
          <p:cNvPicPr>
            <a:picLocks noChangeAspect="1"/>
          </p:cNvPicPr>
          <p:nvPr/>
        </p:nvPicPr>
        <p:blipFill>
          <a:blip r:embed="rId5">
            <a:duotone>
              <a:schemeClr val="accent1">
                <a:shade val="45000"/>
                <a:satMod val="135000"/>
              </a:schemeClr>
              <a:prstClr val="white"/>
            </a:duotone>
          </a:blip>
          <a:stretch>
            <a:fillRect/>
          </a:stretch>
        </p:blipFill>
        <p:spPr>
          <a:xfrm>
            <a:off x="866775" y="2388454"/>
            <a:ext cx="504825" cy="400050"/>
          </a:xfrm>
          <a:prstGeom prst="rect">
            <a:avLst/>
          </a:prstGeom>
        </p:spPr>
      </p:pic>
      <p:pic>
        <p:nvPicPr>
          <p:cNvPr id="15" name="Picture 14" descr="image.png"/>
          <p:cNvPicPr>
            <a:picLocks noChangeAspect="1"/>
          </p:cNvPicPr>
          <p:nvPr/>
        </p:nvPicPr>
        <p:blipFill>
          <a:blip r:embed="rId6">
            <a:duotone>
              <a:schemeClr val="accent1">
                <a:shade val="45000"/>
                <a:satMod val="135000"/>
              </a:schemeClr>
              <a:prstClr val="white"/>
            </a:duotone>
          </a:blip>
          <a:stretch>
            <a:fillRect/>
          </a:stretch>
        </p:blipFill>
        <p:spPr>
          <a:xfrm>
            <a:off x="4645074" y="2388454"/>
            <a:ext cx="400050" cy="400050"/>
          </a:xfrm>
          <a:prstGeom prst="rect">
            <a:avLst/>
          </a:prstGeom>
        </p:spPr>
      </p:pic>
      <p:pic>
        <p:nvPicPr>
          <p:cNvPr id="16" name="Picture 15" descr="image.png"/>
          <p:cNvPicPr>
            <a:picLocks noChangeAspect="1"/>
          </p:cNvPicPr>
          <p:nvPr/>
        </p:nvPicPr>
        <p:blipFill>
          <a:blip r:embed="rId7">
            <a:duotone>
              <a:schemeClr val="accent1">
                <a:shade val="45000"/>
                <a:satMod val="135000"/>
              </a:schemeClr>
              <a:prstClr val="white"/>
            </a:duotone>
          </a:blip>
          <a:stretch>
            <a:fillRect/>
          </a:stretch>
        </p:blipFill>
        <p:spPr>
          <a:xfrm>
            <a:off x="8423374" y="2388454"/>
            <a:ext cx="352425" cy="400050"/>
          </a:xfrm>
          <a:prstGeom prst="rect">
            <a:avLst/>
          </a:prstGeom>
        </p:spPr>
      </p:pic>
      <p:sp>
        <p:nvSpPr>
          <p:cNvPr id="24" name="Espace réservé du numéro de diapositive 1">
            <a:extLst>
              <a:ext uri="{FF2B5EF4-FFF2-40B4-BE49-F238E27FC236}">
                <a16:creationId xmlns:a16="http://schemas.microsoft.com/office/drawing/2014/main" id="{15299962-EF09-00C5-C204-E89A63F11996}"/>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29</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26" name="Picture 15" descr="image.png">
            <a:extLst>
              <a:ext uri="{FF2B5EF4-FFF2-40B4-BE49-F238E27FC236}">
                <a16:creationId xmlns:a16="http://schemas.microsoft.com/office/drawing/2014/main" id="{C1F34299-7AE0-1CEF-240E-E0D95FFE082A}"/>
              </a:ext>
            </a:extLst>
          </p:cNvPr>
          <p:cNvPicPr>
            <a:picLocks noChangeAspect="1"/>
          </p:cNvPicPr>
          <p:nvPr/>
        </p:nvPicPr>
        <p:blipFill>
          <a:blip r:embed="rId8"/>
          <a:stretch>
            <a:fillRect/>
          </a:stretch>
        </p:blipFill>
        <p:spPr>
          <a:xfrm>
            <a:off x="571500" y="1440051"/>
            <a:ext cx="7884000" cy="36927"/>
          </a:xfrm>
          <a:prstGeom prst="rect">
            <a:avLst/>
          </a:prstGeom>
        </p:spPr>
      </p:pic>
      <p:pic>
        <p:nvPicPr>
          <p:cNvPr id="28" name="object 8">
            <a:extLst>
              <a:ext uri="{FF2B5EF4-FFF2-40B4-BE49-F238E27FC236}">
                <a16:creationId xmlns:a16="http://schemas.microsoft.com/office/drawing/2014/main" id="{99BB11DC-C0D4-DB7C-0F21-1950DD30FFB7}"/>
              </a:ext>
            </a:extLst>
          </p:cNvPr>
          <p:cNvPicPr/>
          <p:nvPr/>
        </p:nvPicPr>
        <p:blipFill>
          <a:blip r:embed="rId9" cstate="print"/>
          <a:stretch>
            <a:fillRect/>
          </a:stretch>
        </p:blipFill>
        <p:spPr>
          <a:xfrm>
            <a:off x="10195732" y="260231"/>
            <a:ext cx="1453342" cy="14083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9F6"/>
        </a:solidFill>
        <a:effectLst/>
      </p:bgPr>
    </p:bg>
    <p:spTree>
      <p:nvGrpSpPr>
        <p:cNvPr id="1" name=""/>
        <p:cNvGrpSpPr/>
        <p:nvPr/>
      </p:nvGrpSpPr>
      <p:grpSpPr>
        <a:xfrm>
          <a:off x="0" y="0"/>
          <a:ext cx="0" cy="0"/>
          <a:chOff x="0" y="0"/>
          <a:chExt cx="0" cy="0"/>
        </a:xfrm>
      </p:grpSpPr>
      <p:pic>
        <p:nvPicPr>
          <p:cNvPr id="3" name="Picture 2" descr="image.png"/>
          <p:cNvPicPr>
            <a:picLocks noChangeAspect="1"/>
          </p:cNvPicPr>
          <p:nvPr/>
        </p:nvPicPr>
        <p:blipFill>
          <a:blip r:embed="rId2"/>
          <a:stretch>
            <a:fillRect/>
          </a:stretch>
        </p:blipFill>
        <p:spPr>
          <a:xfrm>
            <a:off x="8191500" y="-952500"/>
            <a:ext cx="4762500" cy="4762500"/>
          </a:xfrm>
          <a:prstGeom prst="rect">
            <a:avLst/>
          </a:prstGeom>
        </p:spPr>
      </p:pic>
      <p:pic>
        <p:nvPicPr>
          <p:cNvPr id="4" name="Picture 3" descr="image.png"/>
          <p:cNvPicPr>
            <a:picLocks noChangeAspect="1"/>
          </p:cNvPicPr>
          <p:nvPr/>
        </p:nvPicPr>
        <p:blipFill>
          <a:blip r:embed="rId3"/>
          <a:stretch>
            <a:fillRect/>
          </a:stretch>
        </p:blipFill>
        <p:spPr>
          <a:xfrm>
            <a:off x="-762000" y="3238500"/>
            <a:ext cx="4762500" cy="4762500"/>
          </a:xfrm>
          <a:prstGeom prst="rect">
            <a:avLst/>
          </a:prstGeom>
        </p:spPr>
      </p:pic>
      <p:pic>
        <p:nvPicPr>
          <p:cNvPr id="6" name="Picture 5" descr="image.png"/>
          <p:cNvPicPr>
            <a:picLocks noChangeAspect="1"/>
          </p:cNvPicPr>
          <p:nvPr/>
        </p:nvPicPr>
        <p:blipFill>
          <a:blip r:embed="rId4"/>
          <a:stretch>
            <a:fillRect/>
          </a:stretch>
        </p:blipFill>
        <p:spPr>
          <a:xfrm>
            <a:off x="571499" y="758032"/>
            <a:ext cx="3412541" cy="563235"/>
          </a:xfrm>
          <a:prstGeom prst="rect">
            <a:avLst/>
          </a:prstGeom>
        </p:spPr>
      </p:pic>
      <p:pic>
        <p:nvPicPr>
          <p:cNvPr id="7" name="Picture 6" descr="image.png"/>
          <p:cNvPicPr>
            <a:picLocks noChangeAspect="1"/>
          </p:cNvPicPr>
          <p:nvPr/>
        </p:nvPicPr>
        <p:blipFill>
          <a:blip r:embed="rId5"/>
          <a:stretch>
            <a:fillRect/>
          </a:stretch>
        </p:blipFill>
        <p:spPr>
          <a:xfrm>
            <a:off x="571500" y="1717675"/>
            <a:ext cx="5429250" cy="1016793"/>
          </a:xfrm>
          <a:prstGeom prst="rect">
            <a:avLst/>
          </a:prstGeom>
        </p:spPr>
      </p:pic>
      <p:pic>
        <p:nvPicPr>
          <p:cNvPr id="8" name="Picture 7" descr="image.png"/>
          <p:cNvPicPr>
            <a:picLocks noChangeAspect="1"/>
          </p:cNvPicPr>
          <p:nvPr/>
        </p:nvPicPr>
        <p:blipFill>
          <a:blip r:embed="rId6"/>
          <a:stretch>
            <a:fillRect/>
          </a:stretch>
        </p:blipFill>
        <p:spPr>
          <a:xfrm>
            <a:off x="6191250" y="1717675"/>
            <a:ext cx="5429250" cy="1016793"/>
          </a:xfrm>
          <a:prstGeom prst="rect">
            <a:avLst/>
          </a:prstGeom>
        </p:spPr>
      </p:pic>
      <p:pic>
        <p:nvPicPr>
          <p:cNvPr id="9" name="Picture 8" descr="image.png"/>
          <p:cNvPicPr>
            <a:picLocks noChangeAspect="1"/>
          </p:cNvPicPr>
          <p:nvPr/>
        </p:nvPicPr>
        <p:blipFill>
          <a:blip r:embed="rId7"/>
          <a:stretch>
            <a:fillRect/>
          </a:stretch>
        </p:blipFill>
        <p:spPr>
          <a:xfrm>
            <a:off x="571500" y="2867818"/>
            <a:ext cx="5429250" cy="1016793"/>
          </a:xfrm>
          <a:prstGeom prst="rect">
            <a:avLst/>
          </a:prstGeom>
        </p:spPr>
      </p:pic>
      <p:pic>
        <p:nvPicPr>
          <p:cNvPr id="10" name="Picture 9" descr="image.png"/>
          <p:cNvPicPr>
            <a:picLocks noChangeAspect="1"/>
          </p:cNvPicPr>
          <p:nvPr/>
        </p:nvPicPr>
        <p:blipFill>
          <a:blip r:embed="rId8"/>
          <a:stretch>
            <a:fillRect/>
          </a:stretch>
        </p:blipFill>
        <p:spPr>
          <a:xfrm>
            <a:off x="6191250" y="2867818"/>
            <a:ext cx="5429250" cy="1016793"/>
          </a:xfrm>
          <a:prstGeom prst="rect">
            <a:avLst/>
          </a:prstGeom>
        </p:spPr>
      </p:pic>
      <p:pic>
        <p:nvPicPr>
          <p:cNvPr id="11" name="Picture 10" descr="image.png"/>
          <p:cNvPicPr>
            <a:picLocks noChangeAspect="1"/>
          </p:cNvPicPr>
          <p:nvPr/>
        </p:nvPicPr>
        <p:blipFill>
          <a:blip r:embed="rId9"/>
          <a:stretch>
            <a:fillRect/>
          </a:stretch>
        </p:blipFill>
        <p:spPr>
          <a:xfrm>
            <a:off x="571500" y="4017962"/>
            <a:ext cx="5429250" cy="1016793"/>
          </a:xfrm>
          <a:prstGeom prst="rect">
            <a:avLst/>
          </a:prstGeom>
        </p:spPr>
      </p:pic>
      <p:pic>
        <p:nvPicPr>
          <p:cNvPr id="12" name="Picture 11" descr="image.png"/>
          <p:cNvPicPr>
            <a:picLocks noChangeAspect="1"/>
          </p:cNvPicPr>
          <p:nvPr/>
        </p:nvPicPr>
        <p:blipFill>
          <a:blip r:embed="rId10"/>
          <a:stretch>
            <a:fillRect/>
          </a:stretch>
        </p:blipFill>
        <p:spPr>
          <a:xfrm>
            <a:off x="6191250" y="4017962"/>
            <a:ext cx="5429250" cy="1016793"/>
          </a:xfrm>
          <a:prstGeom prst="rect">
            <a:avLst/>
          </a:prstGeom>
        </p:spPr>
      </p:pic>
      <p:pic>
        <p:nvPicPr>
          <p:cNvPr id="13" name="Picture 12" descr="image.png"/>
          <p:cNvPicPr>
            <a:picLocks noChangeAspect="1"/>
          </p:cNvPicPr>
          <p:nvPr/>
        </p:nvPicPr>
        <p:blipFill>
          <a:blip r:embed="rId11"/>
          <a:stretch>
            <a:fillRect/>
          </a:stretch>
        </p:blipFill>
        <p:spPr>
          <a:xfrm>
            <a:off x="571500" y="5168106"/>
            <a:ext cx="5429250" cy="1016793"/>
          </a:xfrm>
          <a:prstGeom prst="rect">
            <a:avLst/>
          </a:prstGeom>
        </p:spPr>
      </p:pic>
      <p:sp>
        <p:nvSpPr>
          <p:cNvPr id="17" name="TextBox 16"/>
          <p:cNvSpPr txBox="1"/>
          <p:nvPr/>
        </p:nvSpPr>
        <p:spPr>
          <a:xfrm>
            <a:off x="563270" y="1403625"/>
            <a:ext cx="11049000" cy="246221"/>
          </a:xfrm>
          <a:prstGeom prst="rect">
            <a:avLst/>
          </a:prstGeom>
          <a:noFill/>
        </p:spPr>
        <p:txBody>
          <a:bodyPr wrap="square" lIns="0" tIns="0" rIns="0" bIns="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64748B"/>
                </a:solidFill>
                <a:effectLst/>
                <a:uLnTx/>
                <a:uFillTx/>
                <a:latin typeface="Plus Jakarta Sans Medium"/>
                <a:ea typeface="+mn-ea"/>
                <a:cs typeface="+mn-cs"/>
              </a:rPr>
              <a:t> </a:t>
            </a:r>
            <a:r>
              <a:rPr kumimoji="0" lang="fr-FR" sz="1600" b="0" i="0" u="none" strike="noStrike" kern="1200" cap="none" spc="0" normalizeH="0" baseline="0" noProof="0">
                <a:ln>
                  <a:noFill/>
                </a:ln>
                <a:solidFill>
                  <a:srgbClr val="64748B"/>
                </a:solidFill>
                <a:effectLst/>
                <a:uLnTx/>
                <a:uFillTx/>
                <a:latin typeface="Plus Jakarta Sans Medium"/>
                <a:ea typeface="+mn-ea"/>
                <a:cs typeface="+mn-cs"/>
              </a:rPr>
              <a:t>8 Modules clés : De la </a:t>
            </a:r>
            <a:r>
              <a:rPr kumimoji="0" lang="fr-FR" sz="1600" b="0" i="0" u="none" strike="noStrike" kern="1200" cap="none" spc="0" normalizeH="0" baseline="0" noProof="0" err="1">
                <a:ln>
                  <a:noFill/>
                </a:ln>
                <a:solidFill>
                  <a:srgbClr val="64748B"/>
                </a:solidFill>
                <a:effectLst/>
                <a:uLnTx/>
                <a:uFillTx/>
                <a:latin typeface="Plus Jakarta Sans Medium"/>
                <a:ea typeface="+mn-ea"/>
                <a:cs typeface="+mn-cs"/>
              </a:rPr>
              <a:t>Genèse</a:t>
            </a:r>
            <a:r>
              <a:rPr kumimoji="0" lang="fr-FR" sz="1600" b="0" i="0" u="none" strike="noStrike" kern="1200" cap="none" spc="0" normalizeH="0" baseline="0" noProof="0">
                <a:ln>
                  <a:noFill/>
                </a:ln>
                <a:solidFill>
                  <a:srgbClr val="64748B"/>
                </a:solidFill>
                <a:effectLst/>
                <a:uLnTx/>
                <a:uFillTx/>
                <a:latin typeface="Plus Jakarta Sans Medium"/>
                <a:ea typeface="+mn-ea"/>
                <a:cs typeface="+mn-cs"/>
              </a:rPr>
              <a:t> aux Entreprises </a:t>
            </a:r>
            <a:r>
              <a:rPr kumimoji="0" lang="fr-FR" sz="1600" b="0" i="0" u="none" strike="noStrike" kern="1200" cap="none" spc="0" normalizeH="0" baseline="0" noProof="0" err="1">
                <a:ln>
                  <a:noFill/>
                </a:ln>
                <a:solidFill>
                  <a:srgbClr val="64748B"/>
                </a:solidFill>
                <a:effectLst/>
                <a:uLnTx/>
                <a:uFillTx/>
                <a:latin typeface="Plus Jakarta Sans Medium"/>
                <a:ea typeface="+mn-ea"/>
                <a:cs typeface="+mn-cs"/>
              </a:rPr>
              <a:t>Augmentées</a:t>
            </a:r>
            <a:r>
              <a:rPr kumimoji="0" lang="fr-FR" sz="1600" b="0" i="0" u="none" strike="noStrike" kern="1200" cap="none" spc="0" normalizeH="0" baseline="0" noProof="0">
                <a:ln>
                  <a:noFill/>
                </a:ln>
                <a:solidFill>
                  <a:srgbClr val="64748B"/>
                </a:solidFill>
                <a:effectLst/>
                <a:uLnTx/>
                <a:uFillTx/>
                <a:latin typeface="Plus Jakarta Sans Medium"/>
                <a:ea typeface="+mn-ea"/>
                <a:cs typeface="+mn-cs"/>
              </a:rPr>
              <a:t> </a:t>
            </a:r>
            <a:endParaRPr kumimoji="0" lang="fr-FR" sz="1200" b="0" i="0" u="none" strike="noStrike" kern="1200" cap="none" spc="0" normalizeH="0" baseline="0" noProof="0">
              <a:ln>
                <a:noFill/>
              </a:ln>
              <a:solidFill>
                <a:srgbClr val="64748B"/>
              </a:solidFill>
              <a:effectLst/>
              <a:uLnTx/>
              <a:uFillTx/>
              <a:latin typeface="Plus Jakarta Sans Medium"/>
              <a:ea typeface="+mn-ea"/>
              <a:cs typeface="+mn-cs"/>
            </a:endParaRPr>
          </a:p>
        </p:txBody>
      </p:sp>
      <p:pic>
        <p:nvPicPr>
          <p:cNvPr id="22" name="Picture 21" descr="image.png"/>
          <p:cNvPicPr>
            <a:picLocks noChangeAspect="1"/>
          </p:cNvPicPr>
          <p:nvPr/>
        </p:nvPicPr>
        <p:blipFill>
          <a:blip r:embed="rId12"/>
          <a:stretch>
            <a:fillRect/>
          </a:stretch>
        </p:blipFill>
        <p:spPr>
          <a:xfrm>
            <a:off x="730525" y="926715"/>
            <a:ext cx="259281" cy="249679"/>
          </a:xfrm>
          <a:prstGeom prst="rect">
            <a:avLst/>
          </a:prstGeom>
        </p:spPr>
      </p:pic>
      <p:sp>
        <p:nvSpPr>
          <p:cNvPr id="23" name="Rounded Rectangle 22"/>
          <p:cNvSpPr/>
          <p:nvPr/>
        </p:nvSpPr>
        <p:spPr>
          <a:xfrm>
            <a:off x="571500" y="1574800"/>
            <a:ext cx="57150" cy="361950"/>
          </a:xfrm>
          <a:prstGeom prst="roundRect">
            <a:avLst>
              <a:gd name="adj" fmla="val 50000"/>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6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3267075" y="1727200"/>
            <a:ext cx="38100" cy="99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6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8886825" y="1727200"/>
            <a:ext cx="38100" cy="99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6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a:off x="3267075" y="2877343"/>
            <a:ext cx="38100" cy="99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600" b="0" i="0" u="none" strike="noStrike" kern="1200" cap="none" spc="0" normalizeH="0" baseline="0" noProof="0">
              <a:ln>
                <a:noFill/>
              </a:ln>
              <a:solidFill>
                <a:prstClr val="white"/>
              </a:solidFill>
              <a:effectLst/>
              <a:uLnTx/>
              <a:uFillTx/>
              <a:latin typeface="Calibri"/>
              <a:ea typeface="+mn-ea"/>
              <a:cs typeface="+mn-cs"/>
            </a:endParaRPr>
          </a:p>
        </p:txBody>
      </p:sp>
      <p:sp>
        <p:nvSpPr>
          <p:cNvPr id="30" name="Rectangle 29"/>
          <p:cNvSpPr/>
          <p:nvPr/>
        </p:nvSpPr>
        <p:spPr>
          <a:xfrm>
            <a:off x="8886825" y="2877343"/>
            <a:ext cx="38100" cy="99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600" b="0" i="0" u="none" strike="noStrike" kern="1200" cap="none" spc="0" normalizeH="0" baseline="0" noProof="0">
              <a:ln>
                <a:noFill/>
              </a:ln>
              <a:solidFill>
                <a:prstClr val="white"/>
              </a:solidFill>
              <a:effectLst/>
              <a:uLnTx/>
              <a:uFillTx/>
              <a:latin typeface="Calibri"/>
              <a:ea typeface="+mn-ea"/>
              <a:cs typeface="+mn-cs"/>
            </a:endParaRPr>
          </a:p>
        </p:txBody>
      </p:sp>
      <p:sp>
        <p:nvSpPr>
          <p:cNvPr id="32" name="Rectangle 31"/>
          <p:cNvSpPr/>
          <p:nvPr/>
        </p:nvSpPr>
        <p:spPr>
          <a:xfrm>
            <a:off x="3267075" y="4027487"/>
            <a:ext cx="38100" cy="99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6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p:cNvSpPr/>
          <p:nvPr/>
        </p:nvSpPr>
        <p:spPr>
          <a:xfrm>
            <a:off x="8886825" y="4027487"/>
            <a:ext cx="38100" cy="99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600" b="0" i="0" u="none" strike="noStrike" kern="1200" cap="none" spc="0" normalizeH="0" baseline="0" noProof="0">
              <a:ln>
                <a:noFill/>
              </a:ln>
              <a:solidFill>
                <a:prstClr val="white"/>
              </a:solidFill>
              <a:effectLst/>
              <a:uLnTx/>
              <a:uFillTx/>
              <a:latin typeface="Calibri"/>
              <a:ea typeface="+mn-ea"/>
              <a:cs typeface="+mn-cs"/>
            </a:endParaRPr>
          </a:p>
        </p:txBody>
      </p:sp>
      <p:sp>
        <p:nvSpPr>
          <p:cNvPr id="36" name="Rectangle 35"/>
          <p:cNvSpPr/>
          <p:nvPr/>
        </p:nvSpPr>
        <p:spPr>
          <a:xfrm>
            <a:off x="3267075" y="5177631"/>
            <a:ext cx="38100" cy="99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6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ctangle 37"/>
          <p:cNvSpPr/>
          <p:nvPr/>
        </p:nvSpPr>
        <p:spPr>
          <a:xfrm>
            <a:off x="8886825" y="5177631"/>
            <a:ext cx="38100" cy="99774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MA" sz="1600" b="0" i="0" u="none" strike="noStrike" kern="1200" cap="none" spc="0" normalizeH="0" baseline="0" noProof="0">
              <a:ln>
                <a:noFill/>
              </a:ln>
              <a:solidFill>
                <a:prstClr val="white"/>
              </a:solidFill>
              <a:effectLst/>
              <a:uLnTx/>
              <a:uFillTx/>
              <a:latin typeface="Calibri"/>
              <a:ea typeface="+mn-ea"/>
              <a:cs typeface="+mn-cs"/>
            </a:endParaRPr>
          </a:p>
        </p:txBody>
      </p:sp>
      <p:pic>
        <p:nvPicPr>
          <p:cNvPr id="44" name="Picture 43" descr="image.png"/>
          <p:cNvPicPr>
            <a:picLocks noChangeAspect="1"/>
          </p:cNvPicPr>
          <p:nvPr/>
        </p:nvPicPr>
        <p:blipFill>
          <a:blip r:embed="rId13"/>
          <a:stretch>
            <a:fillRect/>
          </a:stretch>
        </p:blipFill>
        <p:spPr>
          <a:xfrm>
            <a:off x="794819" y="2092721"/>
            <a:ext cx="928687" cy="266700"/>
          </a:xfrm>
          <a:prstGeom prst="rect">
            <a:avLst/>
          </a:prstGeom>
        </p:spPr>
      </p:pic>
      <p:sp>
        <p:nvSpPr>
          <p:cNvPr id="45" name="TextBox 44"/>
          <p:cNvSpPr txBox="1"/>
          <p:nvPr/>
        </p:nvSpPr>
        <p:spPr>
          <a:xfrm>
            <a:off x="1981198" y="2055812"/>
            <a:ext cx="2537704" cy="492443"/>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1E293B"/>
                </a:solidFill>
                <a:effectLst/>
                <a:uLnTx/>
                <a:uFillTx/>
                <a:latin typeface="Plus Jakarta Sans"/>
                <a:ea typeface="+mn-ea"/>
                <a:cs typeface="+mn-cs"/>
              </a:rPr>
              <a:t>Les </a:t>
            </a:r>
            <a:r>
              <a:rPr kumimoji="0" lang="fr-FR" sz="1600" b="1" i="0" u="none" strike="noStrike" kern="1200" cap="none" spc="0" normalizeH="0" baseline="0" noProof="0" err="1">
                <a:ln>
                  <a:noFill/>
                </a:ln>
                <a:solidFill>
                  <a:srgbClr val="1E293B"/>
                </a:solidFill>
                <a:effectLst/>
                <a:uLnTx/>
                <a:uFillTx/>
                <a:latin typeface="Plus Jakarta Sans"/>
                <a:ea typeface="+mn-ea"/>
                <a:cs typeface="+mn-cs"/>
              </a:rPr>
              <a:t>rêves</a:t>
            </a:r>
            <a:r>
              <a:rPr kumimoji="0" lang="fr-FR" sz="1600" b="1" i="0" u="none" strike="noStrike" kern="1200" cap="none" spc="0" normalizeH="0" baseline="0" noProof="0">
                <a:ln>
                  <a:noFill/>
                </a:ln>
                <a:solidFill>
                  <a:srgbClr val="1E293B"/>
                </a:solidFill>
                <a:effectLst/>
                <a:uLnTx/>
                <a:uFillTx/>
                <a:latin typeface="Plus Jakarta Sans"/>
                <a:ea typeface="+mn-ea"/>
                <a:cs typeface="+mn-cs"/>
              </a:rPr>
              <a:t> de </a:t>
            </a:r>
            <a:r>
              <a:rPr kumimoji="0" lang="fr-FR" sz="1600" b="1" i="0" u="none" strike="noStrike" kern="1200" cap="none" spc="0" normalizeH="0" baseline="0" noProof="0" err="1">
                <a:ln>
                  <a:noFill/>
                </a:ln>
                <a:solidFill>
                  <a:srgbClr val="1E293B"/>
                </a:solidFill>
                <a:effectLst/>
                <a:uLnTx/>
                <a:uFillTx/>
                <a:latin typeface="Plus Jakarta Sans"/>
                <a:ea typeface="+mn-ea"/>
                <a:cs typeface="+mn-cs"/>
              </a:rPr>
              <a:t>l'intelligence</a:t>
            </a:r>
            <a:r>
              <a:rPr kumimoji="0" lang="fr-FR" sz="1600" b="0" i="0" u="none" strike="noStrike" kern="1200" cap="none" spc="0" normalizeH="0" baseline="0" noProof="0">
                <a:ln>
                  <a:noFill/>
                </a:ln>
                <a:solidFill>
                  <a:srgbClr val="000000"/>
                </a:solidFill>
                <a:effectLst/>
                <a:uLnTx/>
                <a:uFillTx/>
                <a:latin typeface="Plus Jakarta Sans"/>
                <a:ea typeface="+mn-ea"/>
                <a:cs typeface="+mn-cs"/>
              </a:rPr>
              <a:t> </a:t>
            </a:r>
            <a:r>
              <a:rPr kumimoji="0" lang="fr-FR" sz="1600" b="0" i="0" u="none" strike="noStrike" kern="1200" cap="none" spc="0" normalizeH="0" baseline="0" noProof="0">
                <a:ln>
                  <a:noFill/>
                </a:ln>
                <a:solidFill>
                  <a:srgbClr val="64748B"/>
                </a:solidFill>
                <a:effectLst/>
                <a:uLnTx/>
                <a:uFillTx/>
                <a:latin typeface="Plus Jakarta Sans SemiBold"/>
                <a:ea typeface="+mn-ea"/>
                <a:cs typeface="+mn-cs"/>
              </a:rPr>
              <a:t> 1940 - 1956</a:t>
            </a:r>
          </a:p>
        </p:txBody>
      </p:sp>
      <p:pic>
        <p:nvPicPr>
          <p:cNvPr id="47" name="Picture 46" descr="image.png"/>
          <p:cNvPicPr>
            <a:picLocks noChangeAspect="1"/>
          </p:cNvPicPr>
          <p:nvPr/>
        </p:nvPicPr>
        <p:blipFill>
          <a:blip r:embed="rId14"/>
          <a:stretch>
            <a:fillRect/>
          </a:stretch>
        </p:blipFill>
        <p:spPr>
          <a:xfrm>
            <a:off x="6453188" y="2092721"/>
            <a:ext cx="976312" cy="266700"/>
          </a:xfrm>
          <a:prstGeom prst="rect">
            <a:avLst/>
          </a:prstGeom>
        </p:spPr>
      </p:pic>
      <p:sp>
        <p:nvSpPr>
          <p:cNvPr id="48" name="TextBox 47"/>
          <p:cNvSpPr txBox="1"/>
          <p:nvPr/>
        </p:nvSpPr>
        <p:spPr>
          <a:xfrm>
            <a:off x="7617618" y="2055812"/>
            <a:ext cx="2567782" cy="492443"/>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1E293B"/>
                </a:solidFill>
                <a:effectLst/>
                <a:uLnTx/>
                <a:uFillTx/>
                <a:latin typeface="Plus Jakarta Sans"/>
                <a:ea typeface="+mn-ea"/>
                <a:cs typeface="+mn-cs"/>
              </a:rPr>
              <a:t>La </a:t>
            </a:r>
            <a:r>
              <a:rPr kumimoji="0" lang="fr-FR" sz="1600" b="1" i="0" u="none" strike="noStrike" kern="1200" cap="none" spc="0" normalizeH="0" baseline="0" noProof="0" err="1">
                <a:ln>
                  <a:noFill/>
                </a:ln>
                <a:solidFill>
                  <a:srgbClr val="1E293B"/>
                </a:solidFill>
                <a:effectLst/>
                <a:uLnTx/>
                <a:uFillTx/>
                <a:latin typeface="Plus Jakarta Sans"/>
                <a:ea typeface="+mn-ea"/>
                <a:cs typeface="+mn-cs"/>
              </a:rPr>
              <a:t>révolution</a:t>
            </a:r>
            <a:r>
              <a:rPr kumimoji="0" lang="fr-FR" sz="1600" b="1" i="0" u="none" strike="noStrike" kern="1200" cap="none" spc="0" normalizeH="0" baseline="0" noProof="0">
                <a:ln>
                  <a:noFill/>
                </a:ln>
                <a:solidFill>
                  <a:srgbClr val="1E293B"/>
                </a:solidFill>
                <a:effectLst/>
                <a:uLnTx/>
                <a:uFillTx/>
                <a:latin typeface="Plus Jakarta Sans"/>
                <a:ea typeface="+mn-ea"/>
                <a:cs typeface="+mn-cs"/>
              </a:rPr>
              <a:t> Deep Learning</a:t>
            </a:r>
            <a:r>
              <a:rPr kumimoji="0" lang="fr-FR" sz="1600" b="0" i="0" u="none" strike="noStrike" kern="1200" cap="none" spc="0" normalizeH="0" baseline="0" noProof="0">
                <a:ln>
                  <a:noFill/>
                </a:ln>
                <a:solidFill>
                  <a:srgbClr val="000000"/>
                </a:solidFill>
                <a:effectLst/>
                <a:uLnTx/>
                <a:uFillTx/>
                <a:latin typeface="Plus Jakarta Sans"/>
                <a:ea typeface="+mn-ea"/>
                <a:cs typeface="+mn-cs"/>
              </a:rPr>
              <a:t> </a:t>
            </a:r>
            <a:r>
              <a:rPr kumimoji="0" lang="fr-FR" sz="1600" b="0" i="0" u="none" strike="noStrike" kern="1200" cap="none" spc="0" normalizeH="0" baseline="0" noProof="0">
                <a:ln>
                  <a:noFill/>
                </a:ln>
                <a:solidFill>
                  <a:srgbClr val="64748B"/>
                </a:solidFill>
                <a:effectLst/>
                <a:uLnTx/>
                <a:uFillTx/>
                <a:latin typeface="Plus Jakarta Sans SemiBold"/>
                <a:ea typeface="+mn-ea"/>
                <a:cs typeface="+mn-cs"/>
              </a:rPr>
              <a:t> 2010 - 2020</a:t>
            </a:r>
          </a:p>
        </p:txBody>
      </p:sp>
      <p:pic>
        <p:nvPicPr>
          <p:cNvPr id="50" name="Picture 49" descr="image.png"/>
          <p:cNvPicPr>
            <a:picLocks noChangeAspect="1"/>
          </p:cNvPicPr>
          <p:nvPr/>
        </p:nvPicPr>
        <p:blipFill>
          <a:blip r:embed="rId15"/>
          <a:stretch>
            <a:fillRect/>
          </a:stretch>
        </p:blipFill>
        <p:spPr>
          <a:xfrm>
            <a:off x="794819" y="3242865"/>
            <a:ext cx="947737" cy="266700"/>
          </a:xfrm>
          <a:prstGeom prst="rect">
            <a:avLst/>
          </a:prstGeom>
        </p:spPr>
      </p:pic>
      <p:sp>
        <p:nvSpPr>
          <p:cNvPr id="51" name="TextBox 50"/>
          <p:cNvSpPr txBox="1"/>
          <p:nvPr/>
        </p:nvSpPr>
        <p:spPr>
          <a:xfrm>
            <a:off x="1962149" y="3205956"/>
            <a:ext cx="2914313" cy="492443"/>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err="1">
                <a:ln>
                  <a:noFill/>
                </a:ln>
                <a:solidFill>
                  <a:srgbClr val="1E293B"/>
                </a:solidFill>
                <a:effectLst/>
                <a:uLnTx/>
                <a:uFillTx/>
                <a:latin typeface="Plus Jakarta Sans"/>
                <a:ea typeface="+mn-ea"/>
                <a:cs typeface="+mn-cs"/>
              </a:rPr>
              <a:t>Promesses</a:t>
            </a:r>
            <a:r>
              <a:rPr kumimoji="0" lang="fr-FR" sz="1600" b="1" i="0" u="none" strike="noStrike" kern="1200" cap="none" spc="0" normalizeH="0" baseline="0" noProof="0">
                <a:ln>
                  <a:noFill/>
                </a:ln>
                <a:solidFill>
                  <a:srgbClr val="1E293B"/>
                </a:solidFill>
                <a:effectLst/>
                <a:uLnTx/>
                <a:uFillTx/>
                <a:latin typeface="Plus Jakarta Sans"/>
                <a:ea typeface="+mn-ea"/>
                <a:cs typeface="+mn-cs"/>
              </a:rPr>
              <a:t> et premiers succès</a:t>
            </a:r>
            <a:r>
              <a:rPr kumimoji="0" lang="fr-FR" sz="1600" b="0" i="0" u="none" strike="noStrike" kern="1200" cap="none" spc="0" normalizeH="0" baseline="0" noProof="0">
                <a:ln>
                  <a:noFill/>
                </a:ln>
                <a:solidFill>
                  <a:srgbClr val="000000"/>
                </a:solidFill>
                <a:effectLst/>
                <a:uLnTx/>
                <a:uFillTx/>
                <a:latin typeface="Plus Jakarta Sans"/>
                <a:ea typeface="+mn-ea"/>
                <a:cs typeface="+mn-cs"/>
              </a:rPr>
              <a:t> </a:t>
            </a:r>
            <a:r>
              <a:rPr kumimoji="0" lang="fr-FR" sz="1600" b="0" i="0" u="none" strike="noStrike" kern="1200" cap="none" spc="0" normalizeH="0" baseline="0" noProof="0">
                <a:ln>
                  <a:noFill/>
                </a:ln>
                <a:solidFill>
                  <a:srgbClr val="64748B"/>
                </a:solidFill>
                <a:effectLst/>
                <a:uLnTx/>
                <a:uFillTx/>
                <a:latin typeface="Plus Jakarta Sans SemiBold"/>
                <a:ea typeface="+mn-ea"/>
                <a:cs typeface="+mn-cs"/>
              </a:rPr>
              <a:t> 1956 - 1974</a:t>
            </a:r>
          </a:p>
        </p:txBody>
      </p:sp>
      <p:pic>
        <p:nvPicPr>
          <p:cNvPr id="53" name="Picture 52" descr="image.png"/>
          <p:cNvPicPr>
            <a:picLocks noChangeAspect="1"/>
          </p:cNvPicPr>
          <p:nvPr/>
        </p:nvPicPr>
        <p:blipFill>
          <a:blip r:embed="rId16"/>
          <a:stretch>
            <a:fillRect/>
          </a:stretch>
        </p:blipFill>
        <p:spPr>
          <a:xfrm>
            <a:off x="6443663" y="3242865"/>
            <a:ext cx="947737" cy="266700"/>
          </a:xfrm>
          <a:prstGeom prst="rect">
            <a:avLst/>
          </a:prstGeom>
        </p:spPr>
      </p:pic>
      <p:sp>
        <p:nvSpPr>
          <p:cNvPr id="54" name="TextBox 53"/>
          <p:cNvSpPr txBox="1"/>
          <p:nvPr/>
        </p:nvSpPr>
        <p:spPr>
          <a:xfrm>
            <a:off x="7596188" y="3209130"/>
            <a:ext cx="2133600" cy="492443"/>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1E293B"/>
                </a:solidFill>
                <a:effectLst/>
                <a:uLnTx/>
                <a:uFillTx/>
                <a:latin typeface="Plus Jakarta Sans"/>
                <a:ea typeface="+mn-ea"/>
                <a:cs typeface="+mn-cs"/>
              </a:rPr>
              <a:t>Le moment ChatGPT</a:t>
            </a:r>
            <a:r>
              <a:rPr kumimoji="0" lang="fr-FR" sz="1600" b="0" i="0" u="none" strike="noStrike" kern="1200" cap="none" spc="0" normalizeH="0" baseline="0" noProof="0">
                <a:ln>
                  <a:noFill/>
                </a:ln>
                <a:solidFill>
                  <a:srgbClr val="000000"/>
                </a:solidFill>
                <a:effectLst/>
                <a:uLnTx/>
                <a:uFillTx/>
                <a:latin typeface="Plus Jakarta Sans"/>
                <a:ea typeface="+mn-ea"/>
                <a:cs typeface="+mn-cs"/>
              </a:rPr>
              <a:t> </a:t>
            </a:r>
            <a:r>
              <a:rPr kumimoji="0" lang="fr-FR" sz="1600" b="0" i="0" u="none" strike="noStrike" kern="1200" cap="none" spc="0" normalizeH="0" baseline="0" noProof="0">
                <a:ln>
                  <a:noFill/>
                </a:ln>
                <a:solidFill>
                  <a:srgbClr val="64748B"/>
                </a:solidFill>
                <a:effectLst/>
                <a:uLnTx/>
                <a:uFillTx/>
                <a:latin typeface="Plus Jakarta Sans SemiBold"/>
                <a:ea typeface="+mn-ea"/>
                <a:cs typeface="+mn-cs"/>
              </a:rPr>
              <a:t> 2022 - 2026</a:t>
            </a:r>
          </a:p>
        </p:txBody>
      </p:sp>
      <p:pic>
        <p:nvPicPr>
          <p:cNvPr id="56" name="Picture 55" descr="image.png"/>
          <p:cNvPicPr>
            <a:picLocks noChangeAspect="1"/>
          </p:cNvPicPr>
          <p:nvPr/>
        </p:nvPicPr>
        <p:blipFill>
          <a:blip r:embed="rId17"/>
          <a:stretch>
            <a:fillRect/>
          </a:stretch>
        </p:blipFill>
        <p:spPr>
          <a:xfrm>
            <a:off x="804344" y="4379515"/>
            <a:ext cx="938212" cy="266700"/>
          </a:xfrm>
          <a:prstGeom prst="rect">
            <a:avLst/>
          </a:prstGeom>
        </p:spPr>
      </p:pic>
      <p:sp>
        <p:nvSpPr>
          <p:cNvPr id="57" name="TextBox 56"/>
          <p:cNvSpPr txBox="1"/>
          <p:nvPr/>
        </p:nvSpPr>
        <p:spPr>
          <a:xfrm>
            <a:off x="1971674" y="4364434"/>
            <a:ext cx="1914526" cy="492443"/>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1E293B"/>
                </a:solidFill>
                <a:effectLst/>
                <a:uLnTx/>
                <a:uFillTx/>
                <a:latin typeface="Plus Jakarta Sans"/>
                <a:ea typeface="+mn-ea"/>
                <a:cs typeface="+mn-cs"/>
              </a:rPr>
              <a:t>Les Hivers de l'IA</a:t>
            </a:r>
            <a:r>
              <a:rPr kumimoji="0" lang="fr-FR" sz="1600" b="0" i="0" u="none" strike="noStrike" kern="1200" cap="none" spc="0" normalizeH="0" baseline="0" noProof="0">
                <a:ln>
                  <a:noFill/>
                </a:ln>
                <a:solidFill>
                  <a:srgbClr val="000000"/>
                </a:solidFill>
                <a:effectLst/>
                <a:uLnTx/>
                <a:uFillTx/>
                <a:latin typeface="Plus Jakarta Sans"/>
                <a:ea typeface="+mn-ea"/>
                <a:cs typeface="+mn-cs"/>
              </a:rPr>
              <a:t> </a:t>
            </a:r>
            <a:r>
              <a:rPr kumimoji="0" lang="fr-FR" sz="1600" b="0" i="0" u="none" strike="noStrike" kern="1200" cap="none" spc="0" normalizeH="0" baseline="0" noProof="0">
                <a:ln>
                  <a:noFill/>
                </a:ln>
                <a:solidFill>
                  <a:srgbClr val="64748B"/>
                </a:solidFill>
                <a:effectLst/>
                <a:uLnTx/>
                <a:uFillTx/>
                <a:latin typeface="Plus Jakarta Sans SemiBold"/>
                <a:ea typeface="+mn-ea"/>
                <a:cs typeface="+mn-cs"/>
              </a:rPr>
              <a:t> 1974 - 1993</a:t>
            </a:r>
          </a:p>
        </p:txBody>
      </p:sp>
      <p:pic>
        <p:nvPicPr>
          <p:cNvPr id="59" name="Picture 58" descr="image.png"/>
          <p:cNvPicPr>
            <a:picLocks noChangeAspect="1"/>
          </p:cNvPicPr>
          <p:nvPr/>
        </p:nvPicPr>
        <p:blipFill>
          <a:blip r:embed="rId18"/>
          <a:stretch>
            <a:fillRect/>
          </a:stretch>
        </p:blipFill>
        <p:spPr>
          <a:xfrm>
            <a:off x="6453188" y="4393009"/>
            <a:ext cx="976312" cy="266700"/>
          </a:xfrm>
          <a:prstGeom prst="rect">
            <a:avLst/>
          </a:prstGeom>
        </p:spPr>
      </p:pic>
      <p:sp>
        <p:nvSpPr>
          <p:cNvPr id="60" name="TextBox 59"/>
          <p:cNvSpPr txBox="1"/>
          <p:nvPr/>
        </p:nvSpPr>
        <p:spPr>
          <a:xfrm>
            <a:off x="7629524" y="4356100"/>
            <a:ext cx="2688980" cy="492443"/>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err="1">
                <a:ln>
                  <a:noFill/>
                </a:ln>
                <a:solidFill>
                  <a:srgbClr val="1E293B"/>
                </a:solidFill>
                <a:effectLst/>
                <a:uLnTx/>
                <a:uFillTx/>
                <a:latin typeface="Plus Jakarta Sans"/>
                <a:ea typeface="+mn-ea"/>
                <a:cs typeface="+mn-cs"/>
              </a:rPr>
              <a:t>L'émergence</a:t>
            </a:r>
            <a:r>
              <a:rPr kumimoji="0" lang="fr-FR" sz="1600" b="1" i="0" u="none" strike="noStrike" kern="1200" cap="none" spc="0" normalizeH="0" baseline="0" noProof="0">
                <a:ln>
                  <a:noFill/>
                </a:ln>
                <a:solidFill>
                  <a:srgbClr val="1E293B"/>
                </a:solidFill>
                <a:effectLst/>
                <a:uLnTx/>
                <a:uFillTx/>
                <a:latin typeface="Plus Jakarta Sans"/>
                <a:ea typeface="+mn-ea"/>
                <a:cs typeface="+mn-cs"/>
              </a:rPr>
              <a:t> des Agents IA</a:t>
            </a:r>
            <a:r>
              <a:rPr kumimoji="0" lang="fr-FR" sz="1600" b="0" i="0" u="none" strike="noStrike" kern="1200" cap="none" spc="0" normalizeH="0" baseline="0" noProof="0">
                <a:ln>
                  <a:noFill/>
                </a:ln>
                <a:solidFill>
                  <a:srgbClr val="000000"/>
                </a:solidFill>
                <a:effectLst/>
                <a:uLnTx/>
                <a:uFillTx/>
                <a:latin typeface="Plus Jakarta Sans"/>
                <a:ea typeface="+mn-ea"/>
                <a:cs typeface="+mn-cs"/>
              </a:rPr>
              <a:t> </a:t>
            </a:r>
            <a:r>
              <a:rPr kumimoji="0" lang="fr-FR" sz="1600" b="0" i="0" u="none" strike="noStrike" kern="1200" cap="none" spc="0" normalizeH="0" baseline="0" noProof="0">
                <a:ln>
                  <a:noFill/>
                </a:ln>
                <a:solidFill>
                  <a:srgbClr val="64748B"/>
                </a:solidFill>
                <a:effectLst/>
                <a:uLnTx/>
                <a:uFillTx/>
                <a:latin typeface="Plus Jakarta Sans SemiBold"/>
                <a:ea typeface="+mn-ea"/>
                <a:cs typeface="+mn-cs"/>
              </a:rPr>
              <a:t> Systèmes </a:t>
            </a:r>
            <a:r>
              <a:rPr kumimoji="0" lang="fr-FR" sz="1600" b="0" i="0" u="none" strike="noStrike" kern="1200" cap="none" spc="0" normalizeH="0" baseline="0" noProof="0" err="1">
                <a:ln>
                  <a:noFill/>
                </a:ln>
                <a:solidFill>
                  <a:srgbClr val="64748B"/>
                </a:solidFill>
                <a:effectLst/>
                <a:uLnTx/>
                <a:uFillTx/>
                <a:latin typeface="Plus Jakarta Sans SemiBold"/>
                <a:ea typeface="+mn-ea"/>
                <a:cs typeface="+mn-cs"/>
              </a:rPr>
              <a:t>Autonomes</a:t>
            </a:r>
            <a:endParaRPr kumimoji="0" lang="fr-FR" sz="1600" b="0" i="0" u="none" strike="noStrike" kern="1200" cap="none" spc="0" normalizeH="0" baseline="0" noProof="0">
              <a:ln>
                <a:noFill/>
              </a:ln>
              <a:solidFill>
                <a:srgbClr val="64748B"/>
              </a:solidFill>
              <a:effectLst/>
              <a:uLnTx/>
              <a:uFillTx/>
              <a:latin typeface="Plus Jakarta Sans SemiBold"/>
              <a:ea typeface="+mn-ea"/>
              <a:cs typeface="+mn-cs"/>
            </a:endParaRPr>
          </a:p>
        </p:txBody>
      </p:sp>
      <p:pic>
        <p:nvPicPr>
          <p:cNvPr id="62" name="Picture 61" descr="image.png"/>
          <p:cNvPicPr>
            <a:picLocks noChangeAspect="1"/>
          </p:cNvPicPr>
          <p:nvPr/>
        </p:nvPicPr>
        <p:blipFill>
          <a:blip r:embed="rId19"/>
          <a:stretch>
            <a:fillRect/>
          </a:stretch>
        </p:blipFill>
        <p:spPr>
          <a:xfrm>
            <a:off x="819150" y="5536802"/>
            <a:ext cx="957262" cy="266700"/>
          </a:xfrm>
          <a:prstGeom prst="rect">
            <a:avLst/>
          </a:prstGeom>
        </p:spPr>
      </p:pic>
      <p:sp>
        <p:nvSpPr>
          <p:cNvPr id="63" name="TextBox 62"/>
          <p:cNvSpPr txBox="1"/>
          <p:nvPr/>
        </p:nvSpPr>
        <p:spPr>
          <a:xfrm>
            <a:off x="1843086" y="5506243"/>
            <a:ext cx="2852738" cy="492443"/>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1E293B"/>
                </a:solidFill>
                <a:effectLst/>
                <a:uLnTx/>
                <a:uFillTx/>
                <a:latin typeface="Plus Jakarta Sans"/>
                <a:ea typeface="+mn-ea"/>
                <a:cs typeface="+mn-cs"/>
              </a:rPr>
              <a:t>Le retour par les </a:t>
            </a:r>
            <a:r>
              <a:rPr kumimoji="0" lang="fr-FR" sz="1600" b="1" i="0" u="none" strike="noStrike" kern="1200" cap="none" spc="0" normalizeH="0" baseline="0" noProof="0" err="1">
                <a:ln>
                  <a:noFill/>
                </a:ln>
                <a:solidFill>
                  <a:srgbClr val="1E293B"/>
                </a:solidFill>
                <a:effectLst/>
                <a:uLnTx/>
                <a:uFillTx/>
                <a:latin typeface="Plus Jakarta Sans"/>
                <a:ea typeface="+mn-ea"/>
                <a:cs typeface="+mn-cs"/>
              </a:rPr>
              <a:t>statistiques</a:t>
            </a:r>
            <a:r>
              <a:rPr kumimoji="0" lang="fr-FR" sz="1600" b="0" i="0" u="none" strike="noStrike" kern="1200" cap="none" spc="0" normalizeH="0" baseline="0" noProof="0">
                <a:ln>
                  <a:noFill/>
                </a:ln>
                <a:solidFill>
                  <a:srgbClr val="000000"/>
                </a:solidFill>
                <a:effectLst/>
                <a:uLnTx/>
                <a:uFillTx/>
                <a:latin typeface="Plus Jakarta Sans"/>
                <a:ea typeface="+mn-ea"/>
                <a:cs typeface="+mn-cs"/>
              </a:rPr>
              <a:t> </a:t>
            </a:r>
            <a:r>
              <a:rPr kumimoji="0" lang="fr-FR" sz="1600" b="0" i="0" u="none" strike="noStrike" kern="1200" cap="none" spc="0" normalizeH="0" baseline="0" noProof="0">
                <a:ln>
                  <a:noFill/>
                </a:ln>
                <a:solidFill>
                  <a:srgbClr val="64748B"/>
                </a:solidFill>
                <a:effectLst/>
                <a:uLnTx/>
                <a:uFillTx/>
                <a:latin typeface="Plus Jakarta Sans SemiBold"/>
                <a:ea typeface="+mn-ea"/>
                <a:cs typeface="+mn-cs"/>
              </a:rPr>
              <a:t> 1990 - 2010</a:t>
            </a:r>
          </a:p>
        </p:txBody>
      </p:sp>
      <p:pic>
        <p:nvPicPr>
          <p:cNvPr id="68" name="Picture 67" descr="image.png"/>
          <p:cNvPicPr>
            <a:picLocks noChangeAspect="1"/>
          </p:cNvPicPr>
          <p:nvPr/>
        </p:nvPicPr>
        <p:blipFill>
          <a:blip r:embed="rId20"/>
          <a:stretch>
            <a:fillRect/>
          </a:stretch>
        </p:blipFill>
        <p:spPr>
          <a:xfrm>
            <a:off x="847725" y="2173684"/>
            <a:ext cx="109537" cy="104775"/>
          </a:xfrm>
          <a:prstGeom prst="rect">
            <a:avLst/>
          </a:prstGeom>
        </p:spPr>
      </p:pic>
      <p:pic>
        <p:nvPicPr>
          <p:cNvPr id="69" name="Picture 68" descr="image.png"/>
          <p:cNvPicPr>
            <a:picLocks noChangeAspect="1"/>
          </p:cNvPicPr>
          <p:nvPr/>
        </p:nvPicPr>
        <p:blipFill>
          <a:blip r:embed="rId21"/>
          <a:stretch>
            <a:fillRect/>
          </a:stretch>
        </p:blipFill>
        <p:spPr>
          <a:xfrm>
            <a:off x="6467475" y="2173684"/>
            <a:ext cx="138112" cy="104775"/>
          </a:xfrm>
          <a:prstGeom prst="rect">
            <a:avLst/>
          </a:prstGeom>
        </p:spPr>
      </p:pic>
      <p:pic>
        <p:nvPicPr>
          <p:cNvPr id="70" name="Picture 69" descr="image.png"/>
          <p:cNvPicPr>
            <a:picLocks noChangeAspect="1"/>
          </p:cNvPicPr>
          <p:nvPr/>
        </p:nvPicPr>
        <p:blipFill>
          <a:blip r:embed="rId22"/>
          <a:stretch>
            <a:fillRect/>
          </a:stretch>
        </p:blipFill>
        <p:spPr>
          <a:xfrm>
            <a:off x="847725" y="3323828"/>
            <a:ext cx="109537" cy="104775"/>
          </a:xfrm>
          <a:prstGeom prst="rect">
            <a:avLst/>
          </a:prstGeom>
        </p:spPr>
      </p:pic>
      <p:pic>
        <p:nvPicPr>
          <p:cNvPr id="71" name="Picture 70" descr="image.png"/>
          <p:cNvPicPr>
            <a:picLocks noChangeAspect="1"/>
          </p:cNvPicPr>
          <p:nvPr/>
        </p:nvPicPr>
        <p:blipFill>
          <a:blip r:embed="rId23"/>
          <a:stretch>
            <a:fillRect/>
          </a:stretch>
        </p:blipFill>
        <p:spPr>
          <a:xfrm>
            <a:off x="6467475" y="3323828"/>
            <a:ext cx="100012" cy="104775"/>
          </a:xfrm>
          <a:prstGeom prst="rect">
            <a:avLst/>
          </a:prstGeom>
        </p:spPr>
      </p:pic>
      <p:pic>
        <p:nvPicPr>
          <p:cNvPr id="72" name="Picture 71" descr="image.png"/>
          <p:cNvPicPr>
            <a:picLocks noChangeAspect="1"/>
          </p:cNvPicPr>
          <p:nvPr/>
        </p:nvPicPr>
        <p:blipFill>
          <a:blip r:embed="rId24"/>
          <a:stretch>
            <a:fillRect/>
          </a:stretch>
        </p:blipFill>
        <p:spPr>
          <a:xfrm>
            <a:off x="847725" y="4473971"/>
            <a:ext cx="100012" cy="104775"/>
          </a:xfrm>
          <a:prstGeom prst="rect">
            <a:avLst/>
          </a:prstGeom>
        </p:spPr>
      </p:pic>
      <p:pic>
        <p:nvPicPr>
          <p:cNvPr id="73" name="Picture 72" descr="image.png"/>
          <p:cNvPicPr>
            <a:picLocks noChangeAspect="1"/>
          </p:cNvPicPr>
          <p:nvPr/>
        </p:nvPicPr>
        <p:blipFill>
          <a:blip r:embed="rId25"/>
          <a:stretch>
            <a:fillRect/>
          </a:stretch>
        </p:blipFill>
        <p:spPr>
          <a:xfrm>
            <a:off x="6467475" y="4473971"/>
            <a:ext cx="138112" cy="104775"/>
          </a:xfrm>
          <a:prstGeom prst="rect">
            <a:avLst/>
          </a:prstGeom>
        </p:spPr>
      </p:pic>
      <p:pic>
        <p:nvPicPr>
          <p:cNvPr id="74" name="Picture 73" descr="image.png"/>
          <p:cNvPicPr>
            <a:picLocks noChangeAspect="1"/>
          </p:cNvPicPr>
          <p:nvPr/>
        </p:nvPicPr>
        <p:blipFill>
          <a:blip r:embed="rId26"/>
          <a:stretch>
            <a:fillRect/>
          </a:stretch>
        </p:blipFill>
        <p:spPr>
          <a:xfrm>
            <a:off x="847725" y="5624115"/>
            <a:ext cx="109537" cy="104775"/>
          </a:xfrm>
          <a:prstGeom prst="rect">
            <a:avLst/>
          </a:prstGeom>
        </p:spPr>
      </p:pic>
      <p:sp>
        <p:nvSpPr>
          <p:cNvPr id="85" name="object 3">
            <a:extLst>
              <a:ext uri="{FF2B5EF4-FFF2-40B4-BE49-F238E27FC236}">
                <a16:creationId xmlns:a16="http://schemas.microsoft.com/office/drawing/2014/main" id="{264759A5-E4FD-2901-6F17-508C37166C44}"/>
              </a:ext>
            </a:extLst>
          </p:cNvPr>
          <p:cNvSpPr/>
          <p:nvPr/>
        </p:nvSpPr>
        <p:spPr>
          <a:xfrm>
            <a:off x="4588" y="-13474"/>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6" name="Rectangle : coins arrondis 85">
            <a:extLst>
              <a:ext uri="{FF2B5EF4-FFF2-40B4-BE49-F238E27FC236}">
                <a16:creationId xmlns:a16="http://schemas.microsoft.com/office/drawing/2014/main" id="{32D03D79-BB88-8C62-CAF3-1808B1C0DB0F}"/>
              </a:ext>
            </a:extLst>
          </p:cNvPr>
          <p:cNvSpPr/>
          <p:nvPr/>
        </p:nvSpPr>
        <p:spPr>
          <a:xfrm>
            <a:off x="4946097" y="2020093"/>
            <a:ext cx="913724" cy="352425"/>
          </a:xfrm>
          <a:prstGeom prst="roundRect">
            <a:avLst/>
          </a:prstGeom>
          <a:solidFill>
            <a:schemeClr val="bg1">
              <a:lumMod val="9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1400" i="1">
                <a:solidFill>
                  <a:srgbClr val="C14190"/>
                </a:solidFill>
              </a:rPr>
              <a:t> Slide 4</a:t>
            </a:r>
          </a:p>
        </p:txBody>
      </p:sp>
      <p:sp>
        <p:nvSpPr>
          <p:cNvPr id="89" name="Rectangle : coins arrondis 88">
            <a:extLst>
              <a:ext uri="{FF2B5EF4-FFF2-40B4-BE49-F238E27FC236}">
                <a16:creationId xmlns:a16="http://schemas.microsoft.com/office/drawing/2014/main" id="{B5FDDBEC-57B3-CBB4-01A9-DABEC7B96CC6}"/>
              </a:ext>
            </a:extLst>
          </p:cNvPr>
          <p:cNvSpPr/>
          <p:nvPr/>
        </p:nvSpPr>
        <p:spPr>
          <a:xfrm>
            <a:off x="4926702" y="3143103"/>
            <a:ext cx="913724" cy="352425"/>
          </a:xfrm>
          <a:prstGeom prst="roundRect">
            <a:avLst/>
          </a:prstGeom>
          <a:solidFill>
            <a:schemeClr val="bg1">
              <a:lumMod val="9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1400" i="1">
                <a:solidFill>
                  <a:srgbClr val="C14190"/>
                </a:solidFill>
              </a:rPr>
              <a:t> Slide 7</a:t>
            </a:r>
          </a:p>
        </p:txBody>
      </p:sp>
      <p:sp>
        <p:nvSpPr>
          <p:cNvPr id="92" name="Rectangle : coins arrondis 91">
            <a:extLst>
              <a:ext uri="{FF2B5EF4-FFF2-40B4-BE49-F238E27FC236}">
                <a16:creationId xmlns:a16="http://schemas.microsoft.com/office/drawing/2014/main" id="{F4228E08-95A9-A674-3CA8-ACB356C0BB22}"/>
              </a:ext>
            </a:extLst>
          </p:cNvPr>
          <p:cNvSpPr/>
          <p:nvPr/>
        </p:nvSpPr>
        <p:spPr>
          <a:xfrm>
            <a:off x="4926702" y="4359185"/>
            <a:ext cx="901536" cy="352425"/>
          </a:xfrm>
          <a:prstGeom prst="roundRect">
            <a:avLst/>
          </a:prstGeom>
          <a:solidFill>
            <a:schemeClr val="bg1">
              <a:lumMod val="9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1400" i="1">
                <a:solidFill>
                  <a:srgbClr val="C14190"/>
                </a:solidFill>
              </a:rPr>
              <a:t> Slide 11</a:t>
            </a:r>
          </a:p>
        </p:txBody>
      </p:sp>
      <p:sp>
        <p:nvSpPr>
          <p:cNvPr id="95" name="Rectangle : coins arrondis 94">
            <a:extLst>
              <a:ext uri="{FF2B5EF4-FFF2-40B4-BE49-F238E27FC236}">
                <a16:creationId xmlns:a16="http://schemas.microsoft.com/office/drawing/2014/main" id="{BF58D1DA-4080-452D-597B-99DA80CA88EE}"/>
              </a:ext>
            </a:extLst>
          </p:cNvPr>
          <p:cNvSpPr/>
          <p:nvPr/>
        </p:nvSpPr>
        <p:spPr>
          <a:xfrm>
            <a:off x="4914514" y="5500289"/>
            <a:ext cx="913724" cy="352425"/>
          </a:xfrm>
          <a:prstGeom prst="roundRect">
            <a:avLst/>
          </a:prstGeom>
          <a:solidFill>
            <a:schemeClr val="bg1">
              <a:lumMod val="9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MA" sz="1400" i="1">
                <a:solidFill>
                  <a:srgbClr val="C14190"/>
                </a:solidFill>
              </a:rPr>
              <a:t> Slide 14</a:t>
            </a:r>
          </a:p>
        </p:txBody>
      </p:sp>
      <p:sp>
        <p:nvSpPr>
          <p:cNvPr id="98" name="Rectangle : coins arrondis 97">
            <a:extLst>
              <a:ext uri="{FF2B5EF4-FFF2-40B4-BE49-F238E27FC236}">
                <a16:creationId xmlns:a16="http://schemas.microsoft.com/office/drawing/2014/main" id="{81B67CE7-7A11-55C6-5543-ACC062C56B48}"/>
              </a:ext>
            </a:extLst>
          </p:cNvPr>
          <p:cNvSpPr/>
          <p:nvPr/>
        </p:nvSpPr>
        <p:spPr>
          <a:xfrm>
            <a:off x="10515938" y="2020941"/>
            <a:ext cx="913724" cy="352425"/>
          </a:xfrm>
          <a:prstGeom prst="roundRect">
            <a:avLst/>
          </a:prstGeom>
          <a:solidFill>
            <a:schemeClr val="bg1">
              <a:lumMod val="9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MA" i="1" dirty="0">
                <a:solidFill>
                  <a:srgbClr val="C14190"/>
                </a:solidFill>
              </a:rPr>
              <a:t> </a:t>
            </a:r>
            <a:r>
              <a:rPr lang="fr-MA" sz="1600" i="1" dirty="0">
                <a:solidFill>
                  <a:srgbClr val="C14190"/>
                </a:solidFill>
              </a:rPr>
              <a:t>Slide 19</a:t>
            </a:r>
            <a:endParaRPr lang="fr-MA" i="1" dirty="0">
              <a:solidFill>
                <a:srgbClr val="C14190"/>
              </a:solidFill>
            </a:endParaRPr>
          </a:p>
        </p:txBody>
      </p:sp>
      <p:sp>
        <p:nvSpPr>
          <p:cNvPr id="101" name="Rectangle : coins arrondis 100">
            <a:extLst>
              <a:ext uri="{FF2B5EF4-FFF2-40B4-BE49-F238E27FC236}">
                <a16:creationId xmlns:a16="http://schemas.microsoft.com/office/drawing/2014/main" id="{42E4CA63-0E50-DDCC-779B-65973E8F542E}"/>
              </a:ext>
            </a:extLst>
          </p:cNvPr>
          <p:cNvSpPr/>
          <p:nvPr/>
        </p:nvSpPr>
        <p:spPr>
          <a:xfrm>
            <a:off x="10515938" y="3205956"/>
            <a:ext cx="913724" cy="352425"/>
          </a:xfrm>
          <a:prstGeom prst="roundRect">
            <a:avLst/>
          </a:prstGeom>
          <a:solidFill>
            <a:schemeClr val="bg1">
              <a:lumMod val="9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MA" i="1" dirty="0">
                <a:solidFill>
                  <a:srgbClr val="C14190"/>
                </a:solidFill>
              </a:rPr>
              <a:t> </a:t>
            </a:r>
            <a:r>
              <a:rPr lang="fr-MA" sz="1600" i="1" dirty="0">
                <a:solidFill>
                  <a:srgbClr val="C14190"/>
                </a:solidFill>
              </a:rPr>
              <a:t>Slide 21</a:t>
            </a:r>
            <a:endParaRPr lang="fr-MA" i="1" dirty="0">
              <a:solidFill>
                <a:srgbClr val="C14190"/>
              </a:solidFill>
            </a:endParaRPr>
          </a:p>
        </p:txBody>
      </p:sp>
      <p:sp>
        <p:nvSpPr>
          <p:cNvPr id="104" name="Rectangle : coins arrondis 103">
            <a:extLst>
              <a:ext uri="{FF2B5EF4-FFF2-40B4-BE49-F238E27FC236}">
                <a16:creationId xmlns:a16="http://schemas.microsoft.com/office/drawing/2014/main" id="{0153EBB0-B4C8-31CA-F4BA-89CEB1DF27E3}"/>
              </a:ext>
            </a:extLst>
          </p:cNvPr>
          <p:cNvSpPr/>
          <p:nvPr/>
        </p:nvSpPr>
        <p:spPr>
          <a:xfrm>
            <a:off x="10512640" y="4350145"/>
            <a:ext cx="913724" cy="352425"/>
          </a:xfrm>
          <a:prstGeom prst="roundRect">
            <a:avLst/>
          </a:prstGeom>
          <a:solidFill>
            <a:schemeClr val="bg1">
              <a:lumMod val="9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MA" i="1" dirty="0">
                <a:solidFill>
                  <a:srgbClr val="C14190"/>
                </a:solidFill>
              </a:rPr>
              <a:t> </a:t>
            </a:r>
            <a:r>
              <a:rPr lang="fr-MA" sz="1600" i="1" dirty="0">
                <a:solidFill>
                  <a:srgbClr val="C14190"/>
                </a:solidFill>
              </a:rPr>
              <a:t>Slide 25</a:t>
            </a:r>
            <a:endParaRPr lang="fr-MA" i="1" dirty="0">
              <a:solidFill>
                <a:srgbClr val="C14190"/>
              </a:solidFill>
            </a:endParaRPr>
          </a:p>
        </p:txBody>
      </p:sp>
      <p:pic>
        <p:nvPicPr>
          <p:cNvPr id="110" name="Picture 6" descr="image.png">
            <a:extLst>
              <a:ext uri="{FF2B5EF4-FFF2-40B4-BE49-F238E27FC236}">
                <a16:creationId xmlns:a16="http://schemas.microsoft.com/office/drawing/2014/main" id="{455ED237-89B3-1EAB-1672-658EEF6D8239}"/>
              </a:ext>
            </a:extLst>
          </p:cNvPr>
          <p:cNvPicPr>
            <a:picLocks noChangeAspect="1"/>
          </p:cNvPicPr>
          <p:nvPr/>
        </p:nvPicPr>
        <p:blipFill>
          <a:blip r:embed="rId5"/>
          <a:stretch>
            <a:fillRect/>
          </a:stretch>
        </p:blipFill>
        <p:spPr>
          <a:xfrm>
            <a:off x="6172200" y="5168106"/>
            <a:ext cx="5429250" cy="1016793"/>
          </a:xfrm>
          <a:prstGeom prst="rect">
            <a:avLst/>
          </a:prstGeom>
        </p:spPr>
      </p:pic>
      <p:pic>
        <p:nvPicPr>
          <p:cNvPr id="65" name="Picture 64" descr="image.png"/>
          <p:cNvPicPr>
            <a:picLocks noChangeAspect="1"/>
          </p:cNvPicPr>
          <p:nvPr/>
        </p:nvPicPr>
        <p:blipFill>
          <a:blip r:embed="rId27"/>
          <a:stretch>
            <a:fillRect/>
          </a:stretch>
        </p:blipFill>
        <p:spPr>
          <a:xfrm>
            <a:off x="6465094" y="5536802"/>
            <a:ext cx="976312" cy="266700"/>
          </a:xfrm>
          <a:prstGeom prst="rect">
            <a:avLst/>
          </a:prstGeom>
        </p:spPr>
      </p:pic>
      <p:sp>
        <p:nvSpPr>
          <p:cNvPr id="66" name="TextBox 65"/>
          <p:cNvSpPr txBox="1"/>
          <p:nvPr/>
        </p:nvSpPr>
        <p:spPr>
          <a:xfrm>
            <a:off x="7617618" y="5506243"/>
            <a:ext cx="2742682" cy="492443"/>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1E293B"/>
                </a:solidFill>
                <a:effectLst/>
                <a:uLnTx/>
                <a:uFillTx/>
                <a:latin typeface="Plus Jakarta Sans"/>
                <a:ea typeface="+mn-ea"/>
                <a:cs typeface="+mn-cs"/>
              </a:rPr>
              <a:t>Vers </a:t>
            </a:r>
            <a:r>
              <a:rPr kumimoji="0" lang="fr-FR" sz="1600" b="1" i="0" u="none" strike="noStrike" kern="1200" cap="none" spc="0" normalizeH="0" baseline="0" noProof="0" err="1">
                <a:ln>
                  <a:noFill/>
                </a:ln>
                <a:solidFill>
                  <a:srgbClr val="1E293B"/>
                </a:solidFill>
                <a:effectLst/>
                <a:uLnTx/>
                <a:uFillTx/>
                <a:latin typeface="Plus Jakarta Sans"/>
                <a:ea typeface="+mn-ea"/>
                <a:cs typeface="+mn-cs"/>
              </a:rPr>
              <a:t>l'entreprise</a:t>
            </a:r>
            <a:r>
              <a:rPr kumimoji="0" lang="fr-FR" sz="1600" b="1" i="0" u="none" strike="noStrike" kern="1200" cap="none" spc="0" normalizeH="0" baseline="0" noProof="0">
                <a:ln>
                  <a:noFill/>
                </a:ln>
                <a:solidFill>
                  <a:srgbClr val="1E293B"/>
                </a:solidFill>
                <a:effectLst/>
                <a:uLnTx/>
                <a:uFillTx/>
                <a:latin typeface="Plus Jakarta Sans"/>
                <a:ea typeface="+mn-ea"/>
                <a:cs typeface="+mn-cs"/>
              </a:rPr>
              <a:t> </a:t>
            </a:r>
            <a:r>
              <a:rPr kumimoji="0" lang="fr-FR" sz="1600" b="1" i="0" u="none" strike="noStrike" kern="1200" cap="none" spc="0" normalizeH="0" baseline="0" noProof="0" err="1">
                <a:ln>
                  <a:noFill/>
                </a:ln>
                <a:solidFill>
                  <a:srgbClr val="1E293B"/>
                </a:solidFill>
                <a:effectLst/>
                <a:uLnTx/>
                <a:uFillTx/>
                <a:latin typeface="Plus Jakarta Sans"/>
                <a:ea typeface="+mn-ea"/>
                <a:cs typeface="+mn-cs"/>
              </a:rPr>
              <a:t>augmentée</a:t>
            </a:r>
            <a:r>
              <a:rPr kumimoji="0" lang="fr-FR" sz="1600" b="0" i="0" u="none" strike="noStrike" kern="1200" cap="none" spc="0" normalizeH="0" baseline="0" noProof="0">
                <a:ln>
                  <a:noFill/>
                </a:ln>
                <a:solidFill>
                  <a:srgbClr val="000000"/>
                </a:solidFill>
                <a:effectLst/>
                <a:uLnTx/>
                <a:uFillTx/>
                <a:latin typeface="Plus Jakarta Sans"/>
                <a:ea typeface="+mn-ea"/>
                <a:cs typeface="+mn-cs"/>
              </a:rPr>
              <a:t> </a:t>
            </a:r>
            <a:r>
              <a:rPr kumimoji="0" lang="fr-FR" sz="1600" b="0" i="0" u="none" strike="noStrike" kern="1200" cap="none" spc="0" normalizeH="0" baseline="0" noProof="0">
                <a:ln>
                  <a:noFill/>
                </a:ln>
                <a:solidFill>
                  <a:srgbClr val="64748B"/>
                </a:solidFill>
                <a:effectLst/>
                <a:uLnTx/>
                <a:uFillTx/>
                <a:latin typeface="Plus Jakarta Sans SemiBold"/>
                <a:ea typeface="+mn-ea"/>
                <a:cs typeface="+mn-cs"/>
              </a:rPr>
              <a:t> Transformation </a:t>
            </a:r>
            <a:r>
              <a:rPr kumimoji="0" lang="fr-FR" sz="1600" b="0" i="0" u="none" strike="noStrike" kern="1200" cap="none" spc="0" normalizeH="0" baseline="0" noProof="0" err="1">
                <a:ln>
                  <a:noFill/>
                </a:ln>
                <a:solidFill>
                  <a:srgbClr val="64748B"/>
                </a:solidFill>
                <a:effectLst/>
                <a:uLnTx/>
                <a:uFillTx/>
                <a:latin typeface="Plus Jakarta Sans SemiBold"/>
                <a:ea typeface="+mn-ea"/>
                <a:cs typeface="+mn-cs"/>
              </a:rPr>
              <a:t>Futur</a:t>
            </a:r>
            <a:endParaRPr kumimoji="0" lang="fr-FR" sz="1600" b="0" i="0" u="none" strike="noStrike" kern="1200" cap="none" spc="0" normalizeH="0" baseline="0" noProof="0">
              <a:ln>
                <a:noFill/>
              </a:ln>
              <a:solidFill>
                <a:srgbClr val="64748B"/>
              </a:solidFill>
              <a:effectLst/>
              <a:uLnTx/>
              <a:uFillTx/>
              <a:latin typeface="Plus Jakarta Sans SemiBold"/>
              <a:ea typeface="+mn-ea"/>
              <a:cs typeface="+mn-cs"/>
            </a:endParaRPr>
          </a:p>
        </p:txBody>
      </p:sp>
      <p:pic>
        <p:nvPicPr>
          <p:cNvPr id="75" name="Picture 74" descr="image.png"/>
          <p:cNvPicPr>
            <a:picLocks noChangeAspect="1"/>
          </p:cNvPicPr>
          <p:nvPr/>
        </p:nvPicPr>
        <p:blipFill>
          <a:blip r:embed="rId28"/>
          <a:stretch>
            <a:fillRect/>
          </a:stretch>
        </p:blipFill>
        <p:spPr>
          <a:xfrm>
            <a:off x="6467475" y="5624115"/>
            <a:ext cx="138112" cy="104775"/>
          </a:xfrm>
          <a:prstGeom prst="rect">
            <a:avLst/>
          </a:prstGeom>
        </p:spPr>
      </p:pic>
      <p:sp>
        <p:nvSpPr>
          <p:cNvPr id="107" name="Rectangle : coins arrondis 106">
            <a:extLst>
              <a:ext uri="{FF2B5EF4-FFF2-40B4-BE49-F238E27FC236}">
                <a16:creationId xmlns:a16="http://schemas.microsoft.com/office/drawing/2014/main" id="{8B9F2D85-A0F5-85DD-CF14-0B2039CF5B63}"/>
              </a:ext>
            </a:extLst>
          </p:cNvPr>
          <p:cNvSpPr/>
          <p:nvPr/>
        </p:nvSpPr>
        <p:spPr>
          <a:xfrm>
            <a:off x="10515938" y="5485734"/>
            <a:ext cx="913724" cy="352425"/>
          </a:xfrm>
          <a:prstGeom prst="roundRect">
            <a:avLst/>
          </a:prstGeom>
          <a:solidFill>
            <a:schemeClr val="bg1">
              <a:lumMod val="95000"/>
            </a:schemeClr>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MA" i="1" dirty="0">
                <a:solidFill>
                  <a:srgbClr val="C14190"/>
                </a:solidFill>
              </a:rPr>
              <a:t> </a:t>
            </a:r>
            <a:r>
              <a:rPr lang="fr-MA" sz="1600" i="1" dirty="0">
                <a:solidFill>
                  <a:srgbClr val="C14190"/>
                </a:solidFill>
              </a:rPr>
              <a:t>Slide 28</a:t>
            </a:r>
            <a:endParaRPr lang="fr-MA" i="1" dirty="0">
              <a:solidFill>
                <a:srgbClr val="C14190"/>
              </a:solidFill>
            </a:endParaRPr>
          </a:p>
        </p:txBody>
      </p:sp>
      <p:sp>
        <p:nvSpPr>
          <p:cNvPr id="112" name="Espace réservé du numéro de diapositive 1">
            <a:extLst>
              <a:ext uri="{FF2B5EF4-FFF2-40B4-BE49-F238E27FC236}">
                <a16:creationId xmlns:a16="http://schemas.microsoft.com/office/drawing/2014/main" id="{D8EA9483-7AF1-6D83-609E-90F96578E0D2}"/>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3</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114" name="object 8">
            <a:extLst>
              <a:ext uri="{FF2B5EF4-FFF2-40B4-BE49-F238E27FC236}">
                <a16:creationId xmlns:a16="http://schemas.microsoft.com/office/drawing/2014/main" id="{8A4A6F41-36A5-3A86-B10A-68EE4768F957}"/>
              </a:ext>
            </a:extLst>
          </p:cNvPr>
          <p:cNvPicPr/>
          <p:nvPr/>
        </p:nvPicPr>
        <p:blipFill>
          <a:blip r:embed="rId29" cstate="print"/>
          <a:stretch>
            <a:fillRect/>
          </a:stretch>
        </p:blipFill>
        <p:spPr>
          <a:xfrm>
            <a:off x="10195732" y="147295"/>
            <a:ext cx="1453342" cy="140836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 name="object 2">
            <a:extLst>
              <a:ext uri="{FF2B5EF4-FFF2-40B4-BE49-F238E27FC236}">
                <a16:creationId xmlns:a16="http://schemas.microsoft.com/office/drawing/2014/main" id="{9BA30612-C133-A875-AE70-860E21B507E0}"/>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0" name="object 3">
            <a:extLst>
              <a:ext uri="{FF2B5EF4-FFF2-40B4-BE49-F238E27FC236}">
                <a16:creationId xmlns:a16="http://schemas.microsoft.com/office/drawing/2014/main" id="{0B0168FD-B0A9-3A8F-FC33-F7B7420AF221}"/>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3" name="Picture 2" descr="image.png"/>
          <p:cNvPicPr>
            <a:picLocks noChangeAspect="1"/>
          </p:cNvPicPr>
          <p:nvPr/>
        </p:nvPicPr>
        <p:blipFill>
          <a:blip r:embed="rId2"/>
          <a:stretch>
            <a:fillRect/>
          </a:stretch>
        </p:blipFill>
        <p:spPr>
          <a:xfrm>
            <a:off x="542925" y="2281484"/>
            <a:ext cx="457200" cy="457200"/>
          </a:xfrm>
          <a:prstGeom prst="rect">
            <a:avLst/>
          </a:prstGeom>
        </p:spPr>
      </p:pic>
      <p:pic>
        <p:nvPicPr>
          <p:cNvPr id="4" name="Picture 3" descr="image.png"/>
          <p:cNvPicPr>
            <a:picLocks noChangeAspect="1"/>
          </p:cNvPicPr>
          <p:nvPr/>
        </p:nvPicPr>
        <p:blipFill>
          <a:blip r:embed="rId3"/>
          <a:stretch>
            <a:fillRect/>
          </a:stretch>
        </p:blipFill>
        <p:spPr>
          <a:xfrm>
            <a:off x="542925" y="2891083"/>
            <a:ext cx="2443311" cy="3076579"/>
          </a:xfrm>
          <a:prstGeom prst="rect">
            <a:avLst/>
          </a:prstGeom>
        </p:spPr>
      </p:pic>
      <p:pic>
        <p:nvPicPr>
          <p:cNvPr id="5" name="Picture 4" descr="image.png"/>
          <p:cNvPicPr>
            <a:picLocks noChangeAspect="1"/>
          </p:cNvPicPr>
          <p:nvPr/>
        </p:nvPicPr>
        <p:blipFill>
          <a:blip r:embed="rId4"/>
          <a:stretch>
            <a:fillRect/>
          </a:stretch>
        </p:blipFill>
        <p:spPr>
          <a:xfrm>
            <a:off x="3430488" y="2281484"/>
            <a:ext cx="457200" cy="457200"/>
          </a:xfrm>
          <a:prstGeom prst="rect">
            <a:avLst/>
          </a:prstGeom>
        </p:spPr>
      </p:pic>
      <p:pic>
        <p:nvPicPr>
          <p:cNvPr id="6" name="Picture 5" descr="image.png"/>
          <p:cNvPicPr>
            <a:picLocks noChangeAspect="1"/>
          </p:cNvPicPr>
          <p:nvPr/>
        </p:nvPicPr>
        <p:blipFill>
          <a:blip r:embed="rId5"/>
          <a:stretch>
            <a:fillRect/>
          </a:stretch>
        </p:blipFill>
        <p:spPr>
          <a:xfrm>
            <a:off x="3430488" y="2891084"/>
            <a:ext cx="2443311" cy="3076578"/>
          </a:xfrm>
          <a:prstGeom prst="rect">
            <a:avLst/>
          </a:prstGeom>
        </p:spPr>
      </p:pic>
      <p:pic>
        <p:nvPicPr>
          <p:cNvPr id="7" name="Picture 6" descr="image.png"/>
          <p:cNvPicPr>
            <a:picLocks noChangeAspect="1"/>
          </p:cNvPicPr>
          <p:nvPr/>
        </p:nvPicPr>
        <p:blipFill>
          <a:blip r:embed="rId6"/>
          <a:stretch>
            <a:fillRect/>
          </a:stretch>
        </p:blipFill>
        <p:spPr>
          <a:xfrm>
            <a:off x="6318051" y="2281484"/>
            <a:ext cx="457200" cy="457200"/>
          </a:xfrm>
          <a:prstGeom prst="rect">
            <a:avLst/>
          </a:prstGeom>
        </p:spPr>
      </p:pic>
      <p:pic>
        <p:nvPicPr>
          <p:cNvPr id="8" name="Picture 7" descr="image.png"/>
          <p:cNvPicPr>
            <a:picLocks noChangeAspect="1"/>
          </p:cNvPicPr>
          <p:nvPr/>
        </p:nvPicPr>
        <p:blipFill>
          <a:blip r:embed="rId7"/>
          <a:stretch>
            <a:fillRect/>
          </a:stretch>
        </p:blipFill>
        <p:spPr>
          <a:xfrm>
            <a:off x="6318051" y="2891083"/>
            <a:ext cx="2443311" cy="3076577"/>
          </a:xfrm>
          <a:prstGeom prst="rect">
            <a:avLst/>
          </a:prstGeom>
        </p:spPr>
      </p:pic>
      <p:pic>
        <p:nvPicPr>
          <p:cNvPr id="9" name="Picture 8" descr="image.png"/>
          <p:cNvPicPr>
            <a:picLocks noChangeAspect="1"/>
          </p:cNvPicPr>
          <p:nvPr/>
        </p:nvPicPr>
        <p:blipFill>
          <a:blip r:embed="rId8"/>
          <a:stretch>
            <a:fillRect/>
          </a:stretch>
        </p:blipFill>
        <p:spPr>
          <a:xfrm>
            <a:off x="9205614" y="2281484"/>
            <a:ext cx="457200" cy="457200"/>
          </a:xfrm>
          <a:prstGeom prst="rect">
            <a:avLst/>
          </a:prstGeom>
        </p:spPr>
      </p:pic>
      <p:pic>
        <p:nvPicPr>
          <p:cNvPr id="10" name="Picture 9" descr="image.png"/>
          <p:cNvPicPr>
            <a:picLocks noChangeAspect="1"/>
          </p:cNvPicPr>
          <p:nvPr/>
        </p:nvPicPr>
        <p:blipFill>
          <a:blip r:embed="rId9"/>
          <a:stretch>
            <a:fillRect/>
          </a:stretch>
        </p:blipFill>
        <p:spPr>
          <a:xfrm>
            <a:off x="9205614" y="2891084"/>
            <a:ext cx="2443311" cy="3076576"/>
          </a:xfrm>
          <a:prstGeom prst="rect">
            <a:avLst/>
          </a:prstGeom>
        </p:spPr>
      </p:pic>
      <p:sp>
        <p:nvSpPr>
          <p:cNvPr id="16" name="Rectangle 15"/>
          <p:cNvSpPr/>
          <p:nvPr/>
        </p:nvSpPr>
        <p:spPr>
          <a:xfrm>
            <a:off x="542925" y="3384795"/>
            <a:ext cx="11106150" cy="2857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TextBox 16"/>
          <p:cNvSpPr txBox="1"/>
          <p:nvPr/>
        </p:nvSpPr>
        <p:spPr>
          <a:xfrm>
            <a:off x="723900" y="3072059"/>
            <a:ext cx="2185429" cy="28575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2024-2025</a:t>
            </a:r>
          </a:p>
        </p:txBody>
      </p:sp>
      <p:sp>
        <p:nvSpPr>
          <p:cNvPr id="18" name="TextBox 17"/>
          <p:cNvSpPr txBox="1"/>
          <p:nvPr/>
        </p:nvSpPr>
        <p:spPr>
          <a:xfrm>
            <a:off x="723900" y="3716477"/>
            <a:ext cx="2081361" cy="1750479"/>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b="1" i="0" u="none" strike="noStrike" kern="1200" cap="none" spc="0" normalizeH="0" baseline="0" noProof="0" dirty="0">
                <a:ln>
                  <a:noFill/>
                </a:ln>
                <a:solidFill>
                  <a:srgbClr val="475569"/>
                </a:solidFill>
                <a:effectLst/>
                <a:uLnTx/>
                <a:uFillTx/>
                <a:latin typeface="Inter"/>
                <a:ea typeface="+mn-ea"/>
                <a:cs typeface="+mn-cs"/>
              </a:rPr>
              <a:t>RAG &amp; Assistants :</a:t>
            </a:r>
            <a:r>
              <a:rPr kumimoji="0" b="0" i="0" u="none" strike="noStrike" kern="1200" cap="none" spc="0" normalizeH="0" baseline="0" noProof="0" dirty="0">
                <a:ln>
                  <a:noFill/>
                </a:ln>
                <a:solidFill>
                  <a:srgbClr val="475569"/>
                </a:solidFill>
                <a:effectLst/>
                <a:uLnTx/>
                <a:uFillTx/>
                <a:latin typeface="Inter"/>
                <a:ea typeface="+mn-ea"/>
                <a:cs typeface="+mn-cs"/>
              </a:rPr>
              <a:t> </a:t>
            </a:r>
            <a:endParaRPr kumimoji="0" lang="fr-MA" b="0" i="0" u="none" strike="noStrike" kern="1200" cap="none" spc="0" normalizeH="0" baseline="0" noProof="0" dirty="0">
              <a:ln>
                <a:noFill/>
              </a:ln>
              <a:solidFill>
                <a:srgbClr val="475569"/>
              </a:solidFill>
              <a:effectLst/>
              <a:uLnTx/>
              <a:uFillTx/>
              <a:latin typeface="Inter"/>
              <a:ea typeface="+mn-ea"/>
              <a:cs typeface="+mn-cs"/>
            </a:endParaRPr>
          </a:p>
          <a:p>
            <a:pPr marL="0" marR="0" lvl="0" indent="0" algn="l" defTabSz="457200" rtl="0" eaLnBrk="1" fontAlgn="auto" latinLnBrk="0" hangingPunct="1">
              <a:lnSpc>
                <a:spcPts val="1743"/>
              </a:lnSpc>
              <a:spcBef>
                <a:spcPts val="0"/>
              </a:spcBef>
              <a:spcAft>
                <a:spcPts val="0"/>
              </a:spcAft>
              <a:buClrTx/>
              <a:buSzTx/>
              <a:buFontTx/>
              <a:buNone/>
              <a:tabLst/>
              <a:defRPr/>
            </a:pPr>
            <a:endParaRPr lang="fr-MA" dirty="0">
              <a:solidFill>
                <a:srgbClr val="475569"/>
              </a:solidFill>
              <a:latin typeface="Inter"/>
            </a:endParaRPr>
          </a:p>
          <a:p>
            <a:pPr marL="0" marR="0" lvl="0" indent="0" algn="l" defTabSz="457200" rtl="0" eaLnBrk="1" fontAlgn="auto" latinLnBrk="0" hangingPunct="1">
              <a:lnSpc>
                <a:spcPts val="1743"/>
              </a:lnSpc>
              <a:spcBef>
                <a:spcPts val="0"/>
              </a:spcBef>
              <a:spcAft>
                <a:spcPts val="0"/>
              </a:spcAft>
              <a:buClrTx/>
              <a:buSzTx/>
              <a:buFontTx/>
              <a:buNone/>
              <a:tabLst/>
              <a:defRPr/>
            </a:pPr>
            <a:r>
              <a:rPr kumimoji="0" b="0" i="0" u="none" strike="noStrike" kern="1200" cap="none" spc="0" normalizeH="0" baseline="0" noProof="0" dirty="0" err="1">
                <a:ln>
                  <a:noFill/>
                </a:ln>
                <a:solidFill>
                  <a:srgbClr val="475569"/>
                </a:solidFill>
                <a:effectLst/>
                <a:uLnTx/>
                <a:uFillTx/>
                <a:latin typeface="Inter"/>
                <a:ea typeface="+mn-ea"/>
                <a:cs typeface="+mn-cs"/>
              </a:rPr>
              <a:t>Intégration</a:t>
            </a:r>
            <a:r>
              <a:rPr kumimoji="0" b="0" i="0" u="none" strike="noStrike" kern="1200" cap="none" spc="0" normalizeH="0" baseline="0" noProof="0" dirty="0">
                <a:ln>
                  <a:noFill/>
                </a:ln>
                <a:solidFill>
                  <a:srgbClr val="475569"/>
                </a:solidFill>
                <a:effectLst/>
                <a:uLnTx/>
                <a:uFillTx/>
                <a:latin typeface="Inter"/>
                <a:ea typeface="+mn-ea"/>
                <a:cs typeface="+mn-cs"/>
              </a:rPr>
              <a:t> des </a:t>
            </a:r>
            <a:r>
              <a:rPr kumimoji="0" b="0" i="0" u="none" strike="noStrike" kern="1200" cap="none" spc="0" normalizeH="0" baseline="0" noProof="0" dirty="0" err="1">
                <a:ln>
                  <a:noFill/>
                </a:ln>
                <a:solidFill>
                  <a:srgbClr val="475569"/>
                </a:solidFill>
                <a:effectLst/>
                <a:uLnTx/>
                <a:uFillTx/>
                <a:latin typeface="Inter"/>
                <a:ea typeface="+mn-ea"/>
                <a:cs typeface="+mn-cs"/>
              </a:rPr>
              <a:t>connaissances</a:t>
            </a:r>
            <a:r>
              <a:rPr kumimoji="0" b="0" i="0" u="none" strike="noStrike" kern="1200" cap="none" spc="0" normalizeH="0" baseline="0" noProof="0" dirty="0">
                <a:ln>
                  <a:noFill/>
                </a:ln>
                <a:solidFill>
                  <a:srgbClr val="475569"/>
                </a:solidFill>
                <a:effectLst/>
                <a:uLnTx/>
                <a:uFillTx/>
                <a:latin typeface="Inter"/>
                <a:ea typeface="+mn-ea"/>
                <a:cs typeface="+mn-cs"/>
              </a:rPr>
              <a:t> internes et </a:t>
            </a:r>
            <a:r>
              <a:rPr kumimoji="0" b="0" i="0" u="none" strike="noStrike" kern="1200" cap="none" spc="0" normalizeH="0" baseline="0" noProof="0" dirty="0" err="1">
                <a:ln>
                  <a:noFill/>
                </a:ln>
                <a:solidFill>
                  <a:srgbClr val="475569"/>
                </a:solidFill>
                <a:effectLst/>
                <a:uLnTx/>
                <a:uFillTx/>
                <a:latin typeface="Inter"/>
                <a:ea typeface="+mn-ea"/>
                <a:cs typeface="+mn-cs"/>
              </a:rPr>
              <a:t>hausse</a:t>
            </a:r>
            <a:r>
              <a:rPr kumimoji="0" b="0" i="0" u="none" strike="noStrike" kern="1200" cap="none" spc="0" normalizeH="0" baseline="0" noProof="0" dirty="0">
                <a:ln>
                  <a:noFill/>
                </a:ln>
                <a:solidFill>
                  <a:srgbClr val="475569"/>
                </a:solidFill>
                <a:effectLst/>
                <a:uLnTx/>
                <a:uFillTx/>
                <a:latin typeface="Inter"/>
                <a:ea typeface="+mn-ea"/>
                <a:cs typeface="+mn-cs"/>
              </a:rPr>
              <a:t> de </a:t>
            </a:r>
            <a:r>
              <a:rPr kumimoji="0" b="0" i="0" u="none" strike="noStrike" kern="1200" cap="none" spc="0" normalizeH="0" baseline="0" noProof="0" dirty="0" err="1">
                <a:ln>
                  <a:noFill/>
                </a:ln>
                <a:solidFill>
                  <a:srgbClr val="475569"/>
                </a:solidFill>
                <a:effectLst/>
                <a:uLnTx/>
                <a:uFillTx/>
                <a:latin typeface="Inter"/>
                <a:ea typeface="+mn-ea"/>
                <a:cs typeface="+mn-cs"/>
              </a:rPr>
              <a:t>productivité</a:t>
            </a:r>
            <a:r>
              <a:rPr kumimoji="0" b="0" i="0" u="none" strike="noStrike" kern="1200" cap="none" spc="0" normalizeH="0" baseline="0" noProof="0" dirty="0">
                <a:ln>
                  <a:noFill/>
                </a:ln>
                <a:solidFill>
                  <a:srgbClr val="475569"/>
                </a:solidFill>
                <a:effectLst/>
                <a:uLnTx/>
                <a:uFillTx/>
                <a:latin typeface="Inter"/>
                <a:ea typeface="+mn-ea"/>
                <a:cs typeface="+mn-cs"/>
              </a:rPr>
              <a:t> </a:t>
            </a:r>
            <a:r>
              <a:rPr kumimoji="0" b="0" i="0" u="none" strike="noStrike" kern="1200" cap="none" spc="0" normalizeH="0" baseline="0" noProof="0" dirty="0" err="1">
                <a:ln>
                  <a:noFill/>
                </a:ln>
                <a:solidFill>
                  <a:srgbClr val="475569"/>
                </a:solidFill>
                <a:effectLst/>
                <a:uLnTx/>
                <a:uFillTx/>
                <a:latin typeface="Inter"/>
                <a:ea typeface="+mn-ea"/>
                <a:cs typeface="+mn-cs"/>
              </a:rPr>
              <a:t>individuelle</a:t>
            </a:r>
            <a:r>
              <a:rPr kumimoji="0" b="0" i="0" u="none" strike="noStrike" kern="1200" cap="none" spc="0" normalizeH="0" baseline="0" noProof="0" dirty="0">
                <a:ln>
                  <a:noFill/>
                </a:ln>
                <a:solidFill>
                  <a:srgbClr val="475569"/>
                </a:solidFill>
                <a:effectLst/>
                <a:uLnTx/>
                <a:uFillTx/>
                <a:latin typeface="Inter"/>
                <a:ea typeface="+mn-ea"/>
                <a:cs typeface="+mn-cs"/>
              </a:rPr>
              <a:t> (+20-30%).</a:t>
            </a:r>
          </a:p>
        </p:txBody>
      </p:sp>
      <p:sp>
        <p:nvSpPr>
          <p:cNvPr id="19" name="TextBox 18"/>
          <p:cNvSpPr txBox="1"/>
          <p:nvPr/>
        </p:nvSpPr>
        <p:spPr>
          <a:xfrm>
            <a:off x="3611463" y="3072059"/>
            <a:ext cx="2185429" cy="28575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2026-2027</a:t>
            </a:r>
          </a:p>
        </p:txBody>
      </p:sp>
      <p:sp>
        <p:nvSpPr>
          <p:cNvPr id="20" name="TextBox 19"/>
          <p:cNvSpPr txBox="1"/>
          <p:nvPr/>
        </p:nvSpPr>
        <p:spPr>
          <a:xfrm>
            <a:off x="3611463" y="3710301"/>
            <a:ext cx="2081361" cy="1532471"/>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b="1" i="0" u="none" strike="noStrike" kern="1200" cap="none" spc="0" normalizeH="0" baseline="0" noProof="0" dirty="0">
                <a:ln>
                  <a:noFill/>
                </a:ln>
                <a:solidFill>
                  <a:srgbClr val="475569"/>
                </a:solidFill>
                <a:effectLst/>
                <a:uLnTx/>
                <a:uFillTx/>
                <a:latin typeface="Inter"/>
                <a:ea typeface="+mn-ea"/>
                <a:cs typeface="+mn-cs"/>
              </a:rPr>
              <a:t>Agents Métiers :</a:t>
            </a:r>
            <a:endParaRPr kumimoji="0" lang="fr-MA" b="1" i="0" u="none" strike="noStrike" kern="1200" cap="none" spc="0" normalizeH="0" baseline="0" noProof="0" dirty="0">
              <a:ln>
                <a:noFill/>
              </a:ln>
              <a:solidFill>
                <a:srgbClr val="475569"/>
              </a:solidFill>
              <a:effectLst/>
              <a:uLnTx/>
              <a:uFillTx/>
              <a:latin typeface="Inter"/>
              <a:ea typeface="+mn-ea"/>
              <a:cs typeface="+mn-cs"/>
            </a:endParaRPr>
          </a:p>
          <a:p>
            <a:pPr marL="0" marR="0" lvl="0" indent="0" algn="l" defTabSz="457200" rtl="0" eaLnBrk="1" fontAlgn="auto" latinLnBrk="0" hangingPunct="1">
              <a:lnSpc>
                <a:spcPts val="1743"/>
              </a:lnSpc>
              <a:spcBef>
                <a:spcPts val="0"/>
              </a:spcBef>
              <a:spcAft>
                <a:spcPts val="0"/>
              </a:spcAft>
              <a:buClrTx/>
              <a:buSzTx/>
              <a:buFontTx/>
              <a:buNone/>
              <a:tabLst/>
              <a:defRPr/>
            </a:pPr>
            <a:endParaRPr lang="fr-MA" dirty="0">
              <a:solidFill>
                <a:srgbClr val="475569"/>
              </a:solidFill>
              <a:latin typeface="Inter"/>
            </a:endParaRPr>
          </a:p>
          <a:p>
            <a:pPr marL="0" marR="0" lvl="0" indent="0" algn="l" defTabSz="457200" rtl="0" eaLnBrk="1" fontAlgn="auto" latinLnBrk="0" hangingPunct="1">
              <a:lnSpc>
                <a:spcPts val="1743"/>
              </a:lnSpc>
              <a:spcBef>
                <a:spcPts val="0"/>
              </a:spcBef>
              <a:spcAft>
                <a:spcPts val="0"/>
              </a:spcAft>
              <a:buClrTx/>
              <a:buSzTx/>
              <a:buFontTx/>
              <a:buNone/>
              <a:tabLst/>
              <a:defRPr/>
            </a:pPr>
            <a:r>
              <a:rPr kumimoji="0" b="0" i="0" u="none" strike="noStrike" kern="1200" cap="none" spc="0" normalizeH="0" baseline="0" noProof="0" dirty="0" err="1">
                <a:ln>
                  <a:noFill/>
                </a:ln>
                <a:solidFill>
                  <a:srgbClr val="475569"/>
                </a:solidFill>
                <a:effectLst/>
                <a:uLnTx/>
                <a:uFillTx/>
                <a:latin typeface="Inter"/>
                <a:ea typeface="+mn-ea"/>
                <a:cs typeface="+mn-cs"/>
              </a:rPr>
              <a:t>Autonomisation</a:t>
            </a:r>
            <a:r>
              <a:rPr kumimoji="0" b="0" i="0" u="none" strike="noStrike" kern="1200" cap="none" spc="0" normalizeH="0" baseline="0" noProof="0" dirty="0">
                <a:ln>
                  <a:noFill/>
                </a:ln>
                <a:solidFill>
                  <a:srgbClr val="475569"/>
                </a:solidFill>
                <a:effectLst/>
                <a:uLnTx/>
                <a:uFillTx/>
                <a:latin typeface="Inter"/>
                <a:ea typeface="+mn-ea"/>
                <a:cs typeface="+mn-cs"/>
              </a:rPr>
              <a:t> des workflows </a:t>
            </a:r>
            <a:r>
              <a:rPr kumimoji="0" b="0" i="0" u="none" strike="noStrike" kern="1200" cap="none" spc="0" normalizeH="0" baseline="0" noProof="0" dirty="0" err="1">
                <a:ln>
                  <a:noFill/>
                </a:ln>
                <a:solidFill>
                  <a:srgbClr val="475569"/>
                </a:solidFill>
                <a:effectLst/>
                <a:uLnTx/>
                <a:uFillTx/>
                <a:latin typeface="Inter"/>
                <a:ea typeface="+mn-ea"/>
                <a:cs typeface="+mn-cs"/>
              </a:rPr>
              <a:t>transactionnels</a:t>
            </a:r>
            <a:r>
              <a:rPr kumimoji="0" b="0" i="0" u="none" strike="noStrike" kern="1200" cap="none" spc="0" normalizeH="0" baseline="0" noProof="0" dirty="0">
                <a:ln>
                  <a:noFill/>
                </a:ln>
                <a:solidFill>
                  <a:srgbClr val="475569"/>
                </a:solidFill>
                <a:effectLst/>
                <a:uLnTx/>
                <a:uFillTx/>
                <a:latin typeface="Inter"/>
                <a:ea typeface="+mn-ea"/>
                <a:cs typeface="+mn-cs"/>
              </a:rPr>
              <a:t> (Finance, Support, Supply Chain</a:t>
            </a:r>
            <a:r>
              <a:rPr kumimoji="0" sz="1125" b="0" i="0" u="none" strike="noStrike" kern="1200" cap="none" spc="0" normalizeH="0" baseline="0" noProof="0" dirty="0">
                <a:ln>
                  <a:noFill/>
                </a:ln>
                <a:solidFill>
                  <a:srgbClr val="475569"/>
                </a:solidFill>
                <a:effectLst/>
                <a:uLnTx/>
                <a:uFillTx/>
                <a:latin typeface="Inter"/>
                <a:ea typeface="+mn-ea"/>
                <a:cs typeface="+mn-cs"/>
              </a:rPr>
              <a:t>).</a:t>
            </a:r>
          </a:p>
        </p:txBody>
      </p:sp>
      <p:sp>
        <p:nvSpPr>
          <p:cNvPr id="21" name="TextBox 20"/>
          <p:cNvSpPr txBox="1"/>
          <p:nvPr/>
        </p:nvSpPr>
        <p:spPr>
          <a:xfrm>
            <a:off x="6499026" y="3072059"/>
            <a:ext cx="2185429" cy="28575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2028-2029</a:t>
            </a:r>
          </a:p>
        </p:txBody>
      </p:sp>
      <p:sp>
        <p:nvSpPr>
          <p:cNvPr id="22" name="TextBox 21"/>
          <p:cNvSpPr txBox="1"/>
          <p:nvPr/>
        </p:nvSpPr>
        <p:spPr>
          <a:xfrm>
            <a:off x="6546651" y="3716477"/>
            <a:ext cx="2081361" cy="1532471"/>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b="1" i="0" u="none" strike="noStrike" kern="1200" cap="none" spc="0" normalizeH="0" baseline="0" noProof="0" dirty="0">
                <a:ln>
                  <a:noFill/>
                </a:ln>
                <a:solidFill>
                  <a:srgbClr val="475569"/>
                </a:solidFill>
                <a:effectLst/>
                <a:uLnTx/>
                <a:uFillTx/>
                <a:latin typeface="Inter"/>
                <a:ea typeface="+mn-ea"/>
                <a:cs typeface="+mn-cs"/>
              </a:rPr>
              <a:t>Multi-Agents </a:t>
            </a:r>
            <a:r>
              <a:rPr kumimoji="0" b="1" i="0" u="none" strike="noStrike" kern="1200" cap="none" spc="0" normalizeH="0" baseline="0" noProof="0" dirty="0" err="1">
                <a:ln>
                  <a:noFill/>
                </a:ln>
                <a:solidFill>
                  <a:srgbClr val="475569"/>
                </a:solidFill>
                <a:effectLst/>
                <a:uLnTx/>
                <a:uFillTx/>
                <a:latin typeface="Inter"/>
                <a:ea typeface="+mn-ea"/>
                <a:cs typeface="+mn-cs"/>
              </a:rPr>
              <a:t>Orchestrés</a:t>
            </a:r>
            <a:r>
              <a:rPr kumimoji="0" b="1" i="0" u="none" strike="noStrike" kern="1200" cap="none" spc="0" normalizeH="0" baseline="0" noProof="0" dirty="0">
                <a:ln>
                  <a:noFill/>
                </a:ln>
                <a:solidFill>
                  <a:srgbClr val="475569"/>
                </a:solidFill>
                <a:effectLst/>
                <a:uLnTx/>
                <a:uFillTx/>
                <a:latin typeface="Inter"/>
                <a:ea typeface="+mn-ea"/>
                <a:cs typeface="+mn-cs"/>
              </a:rPr>
              <a:t> :</a:t>
            </a:r>
            <a:endParaRPr lang="fr-MA" b="1" dirty="0">
              <a:solidFill>
                <a:srgbClr val="475569"/>
              </a:solidFill>
              <a:latin typeface="Inter"/>
            </a:endParaRPr>
          </a:p>
          <a:p>
            <a:pPr marL="0" marR="0" lvl="0" indent="0" algn="l" defTabSz="457200" rtl="0" eaLnBrk="1" fontAlgn="auto" latinLnBrk="0" hangingPunct="1">
              <a:lnSpc>
                <a:spcPts val="1743"/>
              </a:lnSpc>
              <a:spcBef>
                <a:spcPts val="0"/>
              </a:spcBef>
              <a:spcAft>
                <a:spcPts val="0"/>
              </a:spcAft>
              <a:buClrTx/>
              <a:buSzTx/>
              <a:buFontTx/>
              <a:buNone/>
              <a:tabLst/>
              <a:defRPr/>
            </a:pPr>
            <a:endParaRPr lang="fr-MA" dirty="0">
              <a:solidFill>
                <a:srgbClr val="475569"/>
              </a:solidFill>
              <a:latin typeface="Inter"/>
            </a:endParaRPr>
          </a:p>
          <a:p>
            <a:pPr marL="0" marR="0" lvl="0" indent="0" algn="l" defTabSz="457200" rtl="0" eaLnBrk="1" fontAlgn="auto" latinLnBrk="0" hangingPunct="1">
              <a:lnSpc>
                <a:spcPts val="1743"/>
              </a:lnSpc>
              <a:spcBef>
                <a:spcPts val="0"/>
              </a:spcBef>
              <a:spcAft>
                <a:spcPts val="0"/>
              </a:spcAft>
              <a:buClrTx/>
              <a:buSzTx/>
              <a:buFontTx/>
              <a:buNone/>
              <a:tabLst/>
              <a:defRPr/>
            </a:pPr>
            <a:r>
              <a:rPr kumimoji="0" b="0" i="0" u="none" strike="noStrike" kern="1200" cap="none" spc="0" normalizeH="0" baseline="0" noProof="0" dirty="0">
                <a:ln>
                  <a:noFill/>
                </a:ln>
                <a:solidFill>
                  <a:srgbClr val="475569"/>
                </a:solidFill>
                <a:effectLst/>
                <a:uLnTx/>
                <a:uFillTx/>
                <a:latin typeface="Inter"/>
                <a:ea typeface="+mn-ea"/>
                <a:cs typeface="+mn-cs"/>
              </a:rPr>
              <a:t>Reconfiguration des processus </a:t>
            </a:r>
            <a:r>
              <a:rPr kumimoji="0" b="0" i="0" u="none" strike="noStrike" kern="1200" cap="none" spc="0" normalizeH="0" baseline="0" noProof="0" dirty="0" err="1">
                <a:ln>
                  <a:noFill/>
                </a:ln>
                <a:solidFill>
                  <a:srgbClr val="475569"/>
                </a:solidFill>
                <a:effectLst/>
                <a:uLnTx/>
                <a:uFillTx/>
                <a:latin typeface="Inter"/>
                <a:ea typeface="+mn-ea"/>
                <a:cs typeface="+mn-cs"/>
              </a:rPr>
              <a:t>d'entreprise</a:t>
            </a:r>
            <a:r>
              <a:rPr kumimoji="0" b="0" i="0" u="none" strike="noStrike" kern="1200" cap="none" spc="0" normalizeH="0" baseline="0" noProof="0" dirty="0">
                <a:ln>
                  <a:noFill/>
                </a:ln>
                <a:solidFill>
                  <a:srgbClr val="475569"/>
                </a:solidFill>
                <a:effectLst/>
                <a:uLnTx/>
                <a:uFillTx/>
                <a:latin typeface="Inter"/>
                <a:ea typeface="+mn-ea"/>
                <a:cs typeface="+mn-cs"/>
              </a:rPr>
              <a:t> </a:t>
            </a:r>
            <a:r>
              <a:rPr kumimoji="0" b="0" i="0" u="none" strike="noStrike" kern="1200" cap="none" spc="0" normalizeH="0" baseline="0" noProof="0" dirty="0" err="1">
                <a:ln>
                  <a:noFill/>
                </a:ln>
                <a:solidFill>
                  <a:srgbClr val="475569"/>
                </a:solidFill>
                <a:effectLst/>
                <a:uLnTx/>
                <a:uFillTx/>
                <a:latin typeface="Inter"/>
                <a:ea typeface="+mn-ea"/>
                <a:cs typeface="+mn-cs"/>
              </a:rPr>
              <a:t>centrés</a:t>
            </a:r>
            <a:r>
              <a:rPr kumimoji="0" b="0" i="0" u="none" strike="noStrike" kern="1200" cap="none" spc="0" normalizeH="0" baseline="0" noProof="0" dirty="0">
                <a:ln>
                  <a:noFill/>
                </a:ln>
                <a:solidFill>
                  <a:srgbClr val="475569"/>
                </a:solidFill>
                <a:effectLst/>
                <a:uLnTx/>
                <a:uFillTx/>
                <a:latin typeface="Inter"/>
                <a:ea typeface="+mn-ea"/>
                <a:cs typeface="+mn-cs"/>
              </a:rPr>
              <a:t> sur l'IA.</a:t>
            </a:r>
          </a:p>
        </p:txBody>
      </p:sp>
      <p:sp>
        <p:nvSpPr>
          <p:cNvPr id="23" name="TextBox 22"/>
          <p:cNvSpPr txBox="1"/>
          <p:nvPr/>
        </p:nvSpPr>
        <p:spPr>
          <a:xfrm>
            <a:off x="9386589" y="3072059"/>
            <a:ext cx="2185429" cy="28575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2030</a:t>
            </a:r>
          </a:p>
        </p:txBody>
      </p:sp>
      <p:sp>
        <p:nvSpPr>
          <p:cNvPr id="24" name="TextBox 23"/>
          <p:cNvSpPr txBox="1"/>
          <p:nvPr/>
        </p:nvSpPr>
        <p:spPr>
          <a:xfrm>
            <a:off x="9386588" y="3710301"/>
            <a:ext cx="2081361" cy="1750479"/>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b="1" i="0" u="none" strike="noStrike" kern="1200" cap="none" spc="0" normalizeH="0" baseline="0" noProof="0" dirty="0">
                <a:ln>
                  <a:noFill/>
                </a:ln>
                <a:solidFill>
                  <a:srgbClr val="475569"/>
                </a:solidFill>
                <a:effectLst/>
                <a:uLnTx/>
                <a:uFillTx/>
                <a:latin typeface="Inter"/>
                <a:ea typeface="+mn-ea"/>
                <a:cs typeface="+mn-cs"/>
              </a:rPr>
              <a:t>Entreprise </a:t>
            </a:r>
            <a:r>
              <a:rPr kumimoji="0" b="1" i="0" u="none" strike="noStrike" kern="1200" cap="none" spc="0" normalizeH="0" baseline="0" noProof="0" dirty="0" err="1">
                <a:ln>
                  <a:noFill/>
                </a:ln>
                <a:solidFill>
                  <a:srgbClr val="475569"/>
                </a:solidFill>
                <a:effectLst/>
                <a:uLnTx/>
                <a:uFillTx/>
                <a:latin typeface="Inter"/>
                <a:ea typeface="+mn-ea"/>
                <a:cs typeface="+mn-cs"/>
              </a:rPr>
              <a:t>Augmentée</a:t>
            </a:r>
            <a:r>
              <a:rPr kumimoji="0" b="1" i="0" u="none" strike="noStrike" kern="1200" cap="none" spc="0" normalizeH="0" baseline="0" noProof="0" dirty="0">
                <a:ln>
                  <a:noFill/>
                </a:ln>
                <a:solidFill>
                  <a:srgbClr val="475569"/>
                </a:solidFill>
                <a:effectLst/>
                <a:uLnTx/>
                <a:uFillTx/>
                <a:latin typeface="Inter"/>
                <a:ea typeface="+mn-ea"/>
                <a:cs typeface="+mn-cs"/>
              </a:rPr>
              <a:t> :</a:t>
            </a:r>
            <a:endParaRPr kumimoji="0" lang="fr-MA" b="1" i="0" u="none" strike="noStrike" kern="1200" cap="none" spc="0" normalizeH="0" baseline="0" noProof="0" dirty="0">
              <a:ln>
                <a:noFill/>
              </a:ln>
              <a:solidFill>
                <a:srgbClr val="475569"/>
              </a:solidFill>
              <a:effectLst/>
              <a:uLnTx/>
              <a:uFillTx/>
              <a:latin typeface="Inter"/>
              <a:ea typeface="+mn-ea"/>
              <a:cs typeface="+mn-cs"/>
            </a:endParaRPr>
          </a:p>
          <a:p>
            <a:pPr marL="0" marR="0" lvl="0" indent="0" algn="l" defTabSz="457200" rtl="0" eaLnBrk="1" fontAlgn="auto" latinLnBrk="0" hangingPunct="1">
              <a:lnSpc>
                <a:spcPts val="1743"/>
              </a:lnSpc>
              <a:spcBef>
                <a:spcPts val="0"/>
              </a:spcBef>
              <a:spcAft>
                <a:spcPts val="0"/>
              </a:spcAft>
              <a:buClrTx/>
              <a:buSzTx/>
              <a:buFontTx/>
              <a:buNone/>
              <a:tabLst/>
              <a:defRPr/>
            </a:pPr>
            <a:endParaRPr lang="fr-MA" dirty="0">
              <a:solidFill>
                <a:srgbClr val="475569"/>
              </a:solidFill>
              <a:latin typeface="Inter"/>
            </a:endParaRPr>
          </a:p>
          <a:p>
            <a:pPr marL="0" marR="0" lvl="0" indent="0" algn="l" defTabSz="457200" rtl="0" eaLnBrk="1" fontAlgn="auto" latinLnBrk="0" hangingPunct="1">
              <a:lnSpc>
                <a:spcPts val="1743"/>
              </a:lnSpc>
              <a:spcBef>
                <a:spcPts val="0"/>
              </a:spcBef>
              <a:spcAft>
                <a:spcPts val="0"/>
              </a:spcAft>
              <a:buClrTx/>
              <a:buSzTx/>
              <a:buFontTx/>
              <a:buNone/>
              <a:tabLst/>
              <a:defRPr/>
            </a:pPr>
            <a:r>
              <a:rPr kumimoji="0" b="0" i="0" u="none" strike="noStrike" kern="1200" cap="none" spc="0" normalizeH="0" baseline="0" noProof="0" dirty="0">
                <a:ln>
                  <a:noFill/>
                </a:ln>
                <a:solidFill>
                  <a:srgbClr val="475569"/>
                </a:solidFill>
                <a:effectLst/>
                <a:uLnTx/>
                <a:uFillTx/>
                <a:latin typeface="Inter"/>
                <a:ea typeface="+mn-ea"/>
                <a:cs typeface="+mn-cs"/>
              </a:rPr>
              <a:t>Nouveau </a:t>
            </a:r>
            <a:r>
              <a:rPr kumimoji="0" b="0" i="0" u="none" strike="noStrike" kern="1200" cap="none" spc="0" normalizeH="0" baseline="0" noProof="0" dirty="0" err="1">
                <a:ln>
                  <a:noFill/>
                </a:ln>
                <a:solidFill>
                  <a:srgbClr val="475569"/>
                </a:solidFill>
                <a:effectLst/>
                <a:uLnTx/>
                <a:uFillTx/>
                <a:latin typeface="Inter"/>
                <a:ea typeface="+mn-ea"/>
                <a:cs typeface="+mn-cs"/>
              </a:rPr>
              <a:t>rôle</a:t>
            </a:r>
            <a:r>
              <a:rPr kumimoji="0" b="0" i="0" u="none" strike="noStrike" kern="1200" cap="none" spc="0" normalizeH="0" baseline="0" noProof="0" dirty="0">
                <a:ln>
                  <a:noFill/>
                </a:ln>
                <a:solidFill>
                  <a:srgbClr val="475569"/>
                </a:solidFill>
                <a:effectLst/>
                <a:uLnTx/>
                <a:uFillTx/>
                <a:latin typeface="Inter"/>
                <a:ea typeface="+mn-ea"/>
                <a:cs typeface="+mn-cs"/>
              </a:rPr>
              <a:t> du Manager comme chef </a:t>
            </a:r>
            <a:r>
              <a:rPr kumimoji="0" b="0" i="0" u="none" strike="noStrike" kern="1200" cap="none" spc="0" normalizeH="0" baseline="0" noProof="0" dirty="0" err="1">
                <a:ln>
                  <a:noFill/>
                </a:ln>
                <a:solidFill>
                  <a:srgbClr val="475569"/>
                </a:solidFill>
                <a:effectLst/>
                <a:uLnTx/>
                <a:uFillTx/>
                <a:latin typeface="Inter"/>
                <a:ea typeface="+mn-ea"/>
                <a:cs typeface="+mn-cs"/>
              </a:rPr>
              <a:t>d'orchestre</a:t>
            </a:r>
            <a:r>
              <a:rPr kumimoji="0" b="0" i="0" u="none" strike="noStrike" kern="1200" cap="none" spc="0" normalizeH="0" baseline="0" noProof="0" dirty="0">
                <a:ln>
                  <a:noFill/>
                </a:ln>
                <a:solidFill>
                  <a:srgbClr val="475569"/>
                </a:solidFill>
                <a:effectLst/>
                <a:uLnTx/>
                <a:uFillTx/>
                <a:latin typeface="Inter"/>
                <a:ea typeface="+mn-ea"/>
                <a:cs typeface="+mn-cs"/>
              </a:rPr>
              <a:t> </a:t>
            </a:r>
            <a:r>
              <a:rPr kumimoji="0" b="0" i="0" u="none" strike="noStrike" kern="1200" cap="none" spc="0" normalizeH="0" baseline="0" noProof="0" dirty="0" err="1">
                <a:ln>
                  <a:noFill/>
                </a:ln>
                <a:solidFill>
                  <a:srgbClr val="475569"/>
                </a:solidFill>
                <a:effectLst/>
                <a:uLnTx/>
                <a:uFillTx/>
                <a:latin typeface="Inter"/>
                <a:ea typeface="+mn-ea"/>
                <a:cs typeface="+mn-cs"/>
              </a:rPr>
              <a:t>d'équipes</a:t>
            </a:r>
            <a:r>
              <a:rPr kumimoji="0" b="0" i="0" u="none" strike="noStrike" kern="1200" cap="none" spc="0" normalizeH="0" baseline="0" noProof="0" dirty="0">
                <a:ln>
                  <a:noFill/>
                </a:ln>
                <a:solidFill>
                  <a:srgbClr val="475569"/>
                </a:solidFill>
                <a:effectLst/>
                <a:uLnTx/>
                <a:uFillTx/>
                <a:latin typeface="Inter"/>
                <a:ea typeface="+mn-ea"/>
                <a:cs typeface="+mn-cs"/>
              </a:rPr>
              <a:t> </a:t>
            </a:r>
            <a:r>
              <a:rPr kumimoji="0" b="0" i="0" u="none" strike="noStrike" kern="1200" cap="none" spc="0" normalizeH="0" baseline="0" noProof="0" dirty="0" err="1">
                <a:ln>
                  <a:noFill/>
                </a:ln>
                <a:solidFill>
                  <a:srgbClr val="475569"/>
                </a:solidFill>
                <a:effectLst/>
                <a:uLnTx/>
                <a:uFillTx/>
                <a:latin typeface="Inter"/>
                <a:ea typeface="+mn-ea"/>
                <a:cs typeface="+mn-cs"/>
              </a:rPr>
              <a:t>hybrides</a:t>
            </a:r>
            <a:r>
              <a:rPr kumimoji="0" b="0" i="0" u="none" strike="noStrike" kern="1200" cap="none" spc="0" normalizeH="0" baseline="0" noProof="0" dirty="0">
                <a:ln>
                  <a:noFill/>
                </a:ln>
                <a:solidFill>
                  <a:srgbClr val="475569"/>
                </a:solidFill>
                <a:effectLst/>
                <a:uLnTx/>
                <a:uFillTx/>
                <a:latin typeface="Inter"/>
                <a:ea typeface="+mn-ea"/>
                <a:cs typeface="+mn-cs"/>
              </a:rPr>
              <a:t> (</a:t>
            </a:r>
            <a:r>
              <a:rPr kumimoji="0" b="0" i="0" u="none" strike="noStrike" kern="1200" cap="none" spc="0" normalizeH="0" baseline="0" noProof="0" dirty="0" err="1">
                <a:ln>
                  <a:noFill/>
                </a:ln>
                <a:solidFill>
                  <a:srgbClr val="475569"/>
                </a:solidFill>
                <a:effectLst/>
                <a:uLnTx/>
                <a:uFillTx/>
                <a:latin typeface="Inter"/>
                <a:ea typeface="+mn-ea"/>
                <a:cs typeface="+mn-cs"/>
              </a:rPr>
              <a:t>Humains</a:t>
            </a:r>
            <a:r>
              <a:rPr kumimoji="0" b="0" i="0" u="none" strike="noStrike" kern="1200" cap="none" spc="0" normalizeH="0" baseline="0" noProof="0" dirty="0">
                <a:ln>
                  <a:noFill/>
                </a:ln>
                <a:solidFill>
                  <a:srgbClr val="475569"/>
                </a:solidFill>
                <a:effectLst/>
                <a:uLnTx/>
                <a:uFillTx/>
                <a:latin typeface="Inter"/>
                <a:ea typeface="+mn-ea"/>
                <a:cs typeface="+mn-cs"/>
              </a:rPr>
              <a:t> + Agents).</a:t>
            </a:r>
          </a:p>
        </p:txBody>
      </p:sp>
      <p:sp>
        <p:nvSpPr>
          <p:cNvPr id="25" name="TextBox 24"/>
          <p:cNvSpPr txBox="1"/>
          <p:nvPr/>
        </p:nvSpPr>
        <p:spPr>
          <a:xfrm>
            <a:off x="542925" y="762697"/>
            <a:ext cx="11649075" cy="400050"/>
          </a:xfrm>
          <a:prstGeom prst="rect">
            <a:avLst/>
          </a:prstGeom>
          <a:noFill/>
        </p:spPr>
        <p:txBody>
          <a:bodyPr wrap="square" lIns="0" tIns="0" rIns="0" bIns="0" anchor="ctr">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sz="2400" b="1" i="0" u="none" strike="noStrike" kern="1200" cap="none" spc="0" normalizeH="0" baseline="0" noProof="0" dirty="0">
                <a:ln>
                  <a:noFill/>
                </a:ln>
                <a:solidFill>
                  <a:srgbClr val="0F172A"/>
                </a:solidFill>
                <a:effectLst/>
                <a:uLnTx/>
                <a:uFillTx/>
                <a:latin typeface="Poppins"/>
                <a:ea typeface="+mn-ea"/>
                <a:cs typeface="+mn-cs"/>
              </a:rPr>
              <a:t>2026-2030 : Vers </a:t>
            </a:r>
            <a:r>
              <a:rPr kumimoji="0" sz="2400" b="1" i="0" u="none" strike="noStrike" kern="1200" cap="none" spc="0" normalizeH="0" baseline="0" noProof="0" dirty="0" err="1">
                <a:ln>
                  <a:noFill/>
                </a:ln>
                <a:solidFill>
                  <a:srgbClr val="0F172A"/>
                </a:solidFill>
                <a:effectLst/>
                <a:uLnTx/>
                <a:uFillTx/>
                <a:latin typeface="Poppins"/>
                <a:ea typeface="+mn-ea"/>
                <a:cs typeface="+mn-cs"/>
              </a:rPr>
              <a:t>l'Entreprise</a:t>
            </a:r>
            <a:r>
              <a:rPr kumimoji="0" sz="2400" b="1" i="0" u="none" strike="noStrike" kern="1200" cap="none" spc="0" normalizeH="0" baseline="0" noProof="0" dirty="0">
                <a:ln>
                  <a:noFill/>
                </a:ln>
                <a:solidFill>
                  <a:srgbClr val="0F172A"/>
                </a:solidFill>
                <a:effectLst/>
                <a:uLnTx/>
                <a:uFillTx/>
                <a:latin typeface="Poppins"/>
                <a:ea typeface="+mn-ea"/>
                <a:cs typeface="+mn-cs"/>
              </a:rPr>
              <a:t> </a:t>
            </a:r>
            <a:r>
              <a:rPr kumimoji="0" sz="2400" b="1" i="0" u="none" strike="noStrike" kern="1200" cap="none" spc="0" normalizeH="0" baseline="0" noProof="0" dirty="0" err="1">
                <a:ln>
                  <a:noFill/>
                </a:ln>
                <a:solidFill>
                  <a:srgbClr val="0F172A"/>
                </a:solidFill>
                <a:effectLst/>
                <a:uLnTx/>
                <a:uFillTx/>
                <a:latin typeface="Poppins"/>
                <a:ea typeface="+mn-ea"/>
                <a:cs typeface="+mn-cs"/>
              </a:rPr>
              <a:t>Augmentée</a:t>
            </a:r>
            <a:endParaRPr kumimoji="0" sz="2400" b="1" i="0" u="none" strike="noStrike" kern="1200" cap="none" spc="0" normalizeH="0" baseline="0" noProof="0" dirty="0">
              <a:ln>
                <a:noFill/>
              </a:ln>
              <a:solidFill>
                <a:srgbClr val="0F172A"/>
              </a:solidFill>
              <a:effectLst/>
              <a:uLnTx/>
              <a:uFillTx/>
              <a:latin typeface="Poppins"/>
              <a:ea typeface="+mn-ea"/>
              <a:cs typeface="+mn-cs"/>
            </a:endParaRPr>
          </a:p>
        </p:txBody>
      </p:sp>
      <p:pic>
        <p:nvPicPr>
          <p:cNvPr id="34" name="Picture 15" descr="image.png">
            <a:extLst>
              <a:ext uri="{FF2B5EF4-FFF2-40B4-BE49-F238E27FC236}">
                <a16:creationId xmlns:a16="http://schemas.microsoft.com/office/drawing/2014/main" id="{369A4B9C-9B69-6029-54C1-B8D64B74E70D}"/>
              </a:ext>
            </a:extLst>
          </p:cNvPr>
          <p:cNvPicPr>
            <a:picLocks noChangeAspect="1"/>
          </p:cNvPicPr>
          <p:nvPr/>
        </p:nvPicPr>
        <p:blipFill>
          <a:blip r:embed="rId10"/>
          <a:stretch>
            <a:fillRect/>
          </a:stretch>
        </p:blipFill>
        <p:spPr>
          <a:xfrm>
            <a:off x="542925" y="1318296"/>
            <a:ext cx="7884000" cy="36927"/>
          </a:xfrm>
          <a:prstGeom prst="rect">
            <a:avLst/>
          </a:prstGeom>
        </p:spPr>
      </p:pic>
      <p:pic>
        <p:nvPicPr>
          <p:cNvPr id="36" name="object 8">
            <a:extLst>
              <a:ext uri="{FF2B5EF4-FFF2-40B4-BE49-F238E27FC236}">
                <a16:creationId xmlns:a16="http://schemas.microsoft.com/office/drawing/2014/main" id="{8D52EB4E-C861-6D98-7E60-DB3B4812E30C}"/>
              </a:ext>
            </a:extLst>
          </p:cNvPr>
          <p:cNvPicPr/>
          <p:nvPr/>
        </p:nvPicPr>
        <p:blipFill>
          <a:blip r:embed="rId11" cstate="print"/>
          <a:stretch>
            <a:fillRect/>
          </a:stretch>
        </p:blipFill>
        <p:spPr>
          <a:xfrm>
            <a:off x="10195732" y="260231"/>
            <a:ext cx="1453342" cy="1408363"/>
          </a:xfrm>
          <a:prstGeom prst="rect">
            <a:avLst/>
          </a:prstGeom>
        </p:spPr>
      </p:pic>
      <p:sp>
        <p:nvSpPr>
          <p:cNvPr id="38" name="Espace réservé du numéro de diapositive 1">
            <a:extLst>
              <a:ext uri="{FF2B5EF4-FFF2-40B4-BE49-F238E27FC236}">
                <a16:creationId xmlns:a16="http://schemas.microsoft.com/office/drawing/2014/main" id="{7C589186-67FB-F983-543D-822D6CDC9A2A}"/>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30</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object 2">
            <a:extLst>
              <a:ext uri="{FF2B5EF4-FFF2-40B4-BE49-F238E27FC236}">
                <a16:creationId xmlns:a16="http://schemas.microsoft.com/office/drawing/2014/main" id="{5A049663-7B90-13B8-7162-D1BBC7F7F2F4}"/>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4" name="object 3">
            <a:extLst>
              <a:ext uri="{FF2B5EF4-FFF2-40B4-BE49-F238E27FC236}">
                <a16:creationId xmlns:a16="http://schemas.microsoft.com/office/drawing/2014/main" id="{82B5C609-E433-8A48-A9E0-70D751CE7BD1}"/>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3" name="Picture 2" descr="image.png"/>
          <p:cNvPicPr>
            <a:picLocks noChangeAspect="1"/>
          </p:cNvPicPr>
          <p:nvPr/>
        </p:nvPicPr>
        <p:blipFill>
          <a:blip r:embed="rId2"/>
          <a:stretch>
            <a:fillRect/>
          </a:stretch>
        </p:blipFill>
        <p:spPr>
          <a:xfrm>
            <a:off x="1333500" y="3147916"/>
            <a:ext cx="3048000" cy="2695575"/>
          </a:xfrm>
          <a:prstGeom prst="rect">
            <a:avLst/>
          </a:prstGeom>
        </p:spPr>
      </p:pic>
      <p:pic>
        <p:nvPicPr>
          <p:cNvPr id="4" name="Picture 3" descr="image.png"/>
          <p:cNvPicPr>
            <a:picLocks noChangeAspect="1"/>
          </p:cNvPicPr>
          <p:nvPr/>
        </p:nvPicPr>
        <p:blipFill>
          <a:blip r:embed="rId3"/>
          <a:stretch>
            <a:fillRect/>
          </a:stretch>
        </p:blipFill>
        <p:spPr>
          <a:xfrm>
            <a:off x="4572000" y="3147916"/>
            <a:ext cx="3048000" cy="2695575"/>
          </a:xfrm>
          <a:prstGeom prst="rect">
            <a:avLst/>
          </a:prstGeom>
        </p:spPr>
      </p:pic>
      <p:pic>
        <p:nvPicPr>
          <p:cNvPr id="5" name="Picture 4" descr="image.png"/>
          <p:cNvPicPr>
            <a:picLocks noChangeAspect="1"/>
          </p:cNvPicPr>
          <p:nvPr/>
        </p:nvPicPr>
        <p:blipFill>
          <a:blip r:embed="rId4"/>
          <a:stretch>
            <a:fillRect/>
          </a:stretch>
        </p:blipFill>
        <p:spPr>
          <a:xfrm>
            <a:off x="7810500" y="3147916"/>
            <a:ext cx="3048000" cy="2695575"/>
          </a:xfrm>
          <a:prstGeom prst="rect">
            <a:avLst/>
          </a:prstGeom>
        </p:spPr>
      </p:pic>
      <p:sp>
        <p:nvSpPr>
          <p:cNvPr id="6" name="TextBox 5"/>
          <p:cNvSpPr txBox="1"/>
          <p:nvPr/>
        </p:nvSpPr>
        <p:spPr>
          <a:xfrm>
            <a:off x="644087" y="794946"/>
            <a:ext cx="7255750" cy="1523494"/>
          </a:xfrm>
          <a:prstGeom prst="rect">
            <a:avLst/>
          </a:prstGeom>
          <a:noFill/>
        </p:spPr>
        <p:txBody>
          <a:bodyPr wrap="square" lIns="0" tIns="0" rIns="0" bIns="0" anchor="t">
            <a:spAutoFit/>
          </a:bodyPr>
          <a:lstStyle/>
          <a:p>
            <a:pPr algn="ctr">
              <a:defRPr/>
            </a:pPr>
            <a:r>
              <a:rPr kumimoji="0" sz="3300" b="1" i="0" u="none" strike="noStrike" kern="1200" cap="none" spc="0" normalizeH="0" baseline="0" noProof="0" err="1">
                <a:ln>
                  <a:noFill/>
                </a:ln>
                <a:solidFill>
                  <a:srgbClr val="0F172A"/>
                </a:solidFill>
                <a:effectLst/>
                <a:uLnTx/>
                <a:uFillTx/>
                <a:latin typeface="Poppins"/>
                <a:ea typeface="+mn-ea"/>
                <a:cs typeface="+mn-cs"/>
              </a:rPr>
              <a:t>Recommandations</a:t>
            </a:r>
            <a:r>
              <a:rPr kumimoji="0" sz="3300" b="1" i="0" u="none" strike="noStrike" kern="1200" cap="none" spc="0" normalizeH="0" baseline="0" noProof="0">
                <a:ln>
                  <a:noFill/>
                </a:ln>
                <a:solidFill>
                  <a:srgbClr val="0F172A"/>
                </a:solidFill>
                <a:effectLst/>
                <a:uLnTx/>
                <a:uFillTx/>
                <a:latin typeface="Poppins"/>
                <a:ea typeface="+mn-ea"/>
                <a:cs typeface="+mn-cs"/>
              </a:rPr>
              <a:t> pour </a:t>
            </a:r>
            <a:r>
              <a:rPr lang="fr-FR" sz="3300" b="1" err="1">
                <a:solidFill>
                  <a:srgbClr val="0F172A"/>
                </a:solidFill>
                <a:latin typeface="Poppins"/>
              </a:rPr>
              <a:t>implementation</a:t>
            </a:r>
            <a:r>
              <a:rPr lang="fr-FR" sz="3300" b="1">
                <a:solidFill>
                  <a:srgbClr val="0F172A"/>
                </a:solidFill>
                <a:latin typeface="Poppins"/>
              </a:rPr>
              <a:t> de l'IA en entreprise </a:t>
            </a:r>
            <a:endParaRPr kumimoji="0" sz="3300" b="1" i="0" u="none" strike="noStrike" kern="1200" cap="none" spc="0" normalizeH="0" baseline="0" noProof="0">
              <a:ln>
                <a:noFill/>
              </a:ln>
              <a:solidFill>
                <a:srgbClr val="0F172A"/>
              </a:solidFill>
              <a:effectLst/>
              <a:uLnTx/>
              <a:uFillTx/>
              <a:latin typeface="Poppins"/>
              <a:ea typeface="+mn-ea"/>
              <a:cs typeface="+mn-cs"/>
            </a:endParaRPr>
          </a:p>
        </p:txBody>
      </p:sp>
      <p:sp>
        <p:nvSpPr>
          <p:cNvPr id="7" name="TextBox 6"/>
          <p:cNvSpPr txBox="1"/>
          <p:nvPr/>
        </p:nvSpPr>
        <p:spPr>
          <a:xfrm>
            <a:off x="325354" y="1603794"/>
            <a:ext cx="4962525" cy="247697"/>
          </a:xfrm>
          <a:prstGeom prst="rect">
            <a:avLst/>
          </a:prstGeom>
          <a:noFill/>
        </p:spPr>
        <p:txBody>
          <a:bodyPr wrap="square" lIns="0" tIns="0" rIns="0" bIns="0" anchor="t">
            <a:spAutoFit/>
          </a:bodyPr>
          <a:lstStyle/>
          <a:p>
            <a:pPr marL="0" marR="0" lvl="0" indent="0" algn="ctr" defTabSz="457200" rtl="0" eaLnBrk="1" fontAlgn="auto" latinLnBrk="0" hangingPunct="1">
              <a:lnSpc>
                <a:spcPts val="2092"/>
              </a:lnSpc>
              <a:spcBef>
                <a:spcPts val="0"/>
              </a:spcBef>
              <a:spcAft>
                <a:spcPts val="0"/>
              </a:spcAft>
              <a:buClrTx/>
              <a:buSzTx/>
              <a:buFontTx/>
              <a:buNone/>
              <a:tabLst/>
              <a:defRPr/>
            </a:pPr>
            <a:r>
              <a:rPr kumimoji="0" sz="1350" b="1" i="0" u="none" strike="noStrike" kern="1200" cap="none" spc="0" normalizeH="0" baseline="0" noProof="0">
                <a:ln>
                  <a:noFill/>
                </a:ln>
                <a:solidFill>
                  <a:srgbClr val="64748B"/>
                </a:solidFill>
                <a:effectLst/>
                <a:uLnTx/>
                <a:uFillTx/>
                <a:latin typeface="Inter"/>
                <a:ea typeface="+mn-ea"/>
                <a:cs typeface="+mn-cs"/>
              </a:rPr>
              <a:t>3 </a:t>
            </a:r>
            <a:r>
              <a:rPr kumimoji="0" sz="1350" b="1" i="0" u="none" strike="noStrike" kern="1200" cap="none" spc="0" normalizeH="0" baseline="0" noProof="0" err="1">
                <a:ln>
                  <a:noFill/>
                </a:ln>
                <a:solidFill>
                  <a:srgbClr val="64748B"/>
                </a:solidFill>
                <a:effectLst/>
                <a:uLnTx/>
                <a:uFillTx/>
                <a:latin typeface="Inter"/>
                <a:ea typeface="+mn-ea"/>
                <a:cs typeface="+mn-cs"/>
              </a:rPr>
              <a:t>Piliers</a:t>
            </a:r>
            <a:r>
              <a:rPr kumimoji="0" sz="1350" b="1" i="0" u="none" strike="noStrike" kern="1200" cap="none" spc="0" normalizeH="0" baseline="0" noProof="0">
                <a:ln>
                  <a:noFill/>
                </a:ln>
                <a:solidFill>
                  <a:srgbClr val="64748B"/>
                </a:solidFill>
                <a:effectLst/>
                <a:uLnTx/>
                <a:uFillTx/>
                <a:latin typeface="Inter"/>
                <a:ea typeface="+mn-ea"/>
                <a:cs typeface="+mn-cs"/>
              </a:rPr>
              <a:t> </a:t>
            </a:r>
            <a:r>
              <a:rPr kumimoji="0" sz="1350" b="0" i="0" u="none" strike="noStrike" kern="1200" cap="none" spc="0" normalizeH="0" baseline="0" noProof="0" err="1">
                <a:ln>
                  <a:noFill/>
                </a:ln>
                <a:solidFill>
                  <a:srgbClr val="64748B"/>
                </a:solidFill>
                <a:effectLst/>
                <a:uLnTx/>
                <a:uFillTx/>
                <a:latin typeface="Inter"/>
                <a:ea typeface="+mn-ea"/>
                <a:cs typeface="+mn-cs"/>
              </a:rPr>
              <a:t>d'Action</a:t>
            </a:r>
            <a:r>
              <a:rPr kumimoji="0" sz="1350" b="0" i="0" u="none" strike="noStrike" kern="1200" cap="none" spc="0" normalizeH="0" baseline="0" noProof="0">
                <a:ln>
                  <a:noFill/>
                </a:ln>
                <a:solidFill>
                  <a:srgbClr val="64748B"/>
                </a:solidFill>
                <a:effectLst/>
                <a:uLnTx/>
                <a:uFillTx/>
                <a:latin typeface="Inter"/>
                <a:ea typeface="+mn-ea"/>
                <a:cs typeface="+mn-cs"/>
              </a:rPr>
              <a:t> </a:t>
            </a:r>
            <a:r>
              <a:rPr kumimoji="0" sz="1350" b="0" i="0" u="none" strike="noStrike" kern="1200" cap="none" spc="0" normalizeH="0" baseline="0" noProof="0" err="1">
                <a:ln>
                  <a:noFill/>
                </a:ln>
                <a:solidFill>
                  <a:srgbClr val="64748B"/>
                </a:solidFill>
                <a:effectLst/>
                <a:uLnTx/>
                <a:uFillTx/>
                <a:latin typeface="Inter"/>
                <a:ea typeface="+mn-ea"/>
                <a:cs typeface="+mn-cs"/>
              </a:rPr>
              <a:t>Prioritaires</a:t>
            </a:r>
            <a:r>
              <a:rPr kumimoji="0" sz="1350" b="0" i="0" u="none" strike="noStrike" kern="1200" cap="none" spc="0" normalizeH="0" baseline="0" noProof="0">
                <a:ln>
                  <a:noFill/>
                </a:ln>
                <a:solidFill>
                  <a:srgbClr val="64748B"/>
                </a:solidFill>
                <a:effectLst/>
                <a:uLnTx/>
                <a:uFillTx/>
                <a:latin typeface="Inter"/>
                <a:ea typeface="+mn-ea"/>
                <a:cs typeface="+mn-cs"/>
              </a:rPr>
              <a:t> pour </a:t>
            </a:r>
            <a:r>
              <a:rPr kumimoji="0" sz="1350" b="0" i="0" u="none" strike="noStrike" kern="1200" cap="none" spc="0" normalizeH="0" baseline="0" noProof="0" err="1">
                <a:ln>
                  <a:noFill/>
                </a:ln>
                <a:solidFill>
                  <a:srgbClr val="64748B"/>
                </a:solidFill>
                <a:effectLst/>
                <a:uLnTx/>
                <a:uFillTx/>
                <a:latin typeface="Inter"/>
                <a:ea typeface="+mn-ea"/>
                <a:cs typeface="+mn-cs"/>
              </a:rPr>
              <a:t>piloter</a:t>
            </a:r>
            <a:r>
              <a:rPr kumimoji="0" sz="1350" b="0" i="0" u="none" strike="noStrike" kern="1200" cap="none" spc="0" normalizeH="0" baseline="0" noProof="0">
                <a:ln>
                  <a:noFill/>
                </a:ln>
                <a:solidFill>
                  <a:srgbClr val="64748B"/>
                </a:solidFill>
                <a:effectLst/>
                <a:uLnTx/>
                <a:uFillTx/>
                <a:latin typeface="Inter"/>
                <a:ea typeface="+mn-ea"/>
                <a:cs typeface="+mn-cs"/>
              </a:rPr>
              <a:t> la Transformation IA</a:t>
            </a:r>
          </a:p>
        </p:txBody>
      </p:sp>
      <p:pic>
        <p:nvPicPr>
          <p:cNvPr id="9" name="Picture 8" descr="image.png"/>
          <p:cNvPicPr>
            <a:picLocks noChangeAspect="1"/>
          </p:cNvPicPr>
          <p:nvPr/>
        </p:nvPicPr>
        <p:blipFill>
          <a:blip r:embed="rId5"/>
          <a:stretch>
            <a:fillRect/>
          </a:stretch>
        </p:blipFill>
        <p:spPr>
          <a:xfrm>
            <a:off x="1571625" y="3386041"/>
            <a:ext cx="533400" cy="533400"/>
          </a:xfrm>
          <a:prstGeom prst="rect">
            <a:avLst/>
          </a:prstGeom>
        </p:spPr>
      </p:pic>
      <p:sp>
        <p:nvSpPr>
          <p:cNvPr id="10" name="TextBox 9"/>
          <p:cNvSpPr txBox="1"/>
          <p:nvPr/>
        </p:nvSpPr>
        <p:spPr>
          <a:xfrm>
            <a:off x="1571625" y="3958533"/>
            <a:ext cx="2700337" cy="28575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1. Data &amp; Architecture</a:t>
            </a:r>
          </a:p>
        </p:txBody>
      </p:sp>
      <p:sp>
        <p:nvSpPr>
          <p:cNvPr id="11" name="TextBox 10"/>
          <p:cNvSpPr txBox="1"/>
          <p:nvPr/>
        </p:nvSpPr>
        <p:spPr>
          <a:xfrm>
            <a:off x="1571625" y="4433791"/>
            <a:ext cx="2571750" cy="1082925"/>
          </a:xfrm>
          <a:prstGeom prst="rect">
            <a:avLst/>
          </a:prstGeom>
          <a:noFill/>
        </p:spPr>
        <p:txBody>
          <a:bodyPr wrap="square" lIns="0" tIns="0" rIns="0" bIns="0" anchor="t">
            <a:spAutoFit/>
          </a:bodyPr>
          <a:lstStyle/>
          <a:p>
            <a:pPr>
              <a:lnSpc>
                <a:spcPts val="1743"/>
              </a:lnSpc>
              <a:defRPr/>
            </a:pPr>
            <a:r>
              <a:rPr lang="fr-FR" sz="1600">
                <a:solidFill>
                  <a:srgbClr val="475569"/>
                </a:solidFill>
                <a:latin typeface="Inter"/>
              </a:rPr>
              <a:t>Structurer</a:t>
            </a:r>
            <a:r>
              <a:rPr kumimoji="0" sz="1600" b="0" i="0" u="none" strike="noStrike" kern="1200" cap="none" spc="0" normalizeH="0" baseline="0" noProof="0">
                <a:ln>
                  <a:noFill/>
                </a:ln>
                <a:solidFill>
                  <a:srgbClr val="475569"/>
                </a:solidFill>
                <a:effectLst/>
                <a:uLnTx/>
                <a:uFillTx/>
                <a:latin typeface="Inter"/>
                <a:ea typeface="+mn-ea"/>
                <a:cs typeface="+mn-cs"/>
              </a:rPr>
              <a:t> le </a:t>
            </a:r>
            <a:r>
              <a:rPr kumimoji="0" sz="1600" b="0" i="0" u="none" strike="noStrike" kern="1200" cap="none" spc="0" normalizeH="0" baseline="0" noProof="0" err="1">
                <a:ln>
                  <a:noFill/>
                </a:ln>
                <a:solidFill>
                  <a:srgbClr val="475569"/>
                </a:solidFill>
                <a:effectLst/>
                <a:uLnTx/>
                <a:uFillTx/>
                <a:latin typeface="Inter"/>
                <a:ea typeface="+mn-ea"/>
                <a:cs typeface="+mn-cs"/>
              </a:rPr>
              <a:t>patrimoine</a:t>
            </a:r>
            <a:r>
              <a:rPr kumimoji="0" sz="1600" b="0" i="0" u="none" strike="noStrike" kern="1200" cap="none" spc="0" normalizeH="0" baseline="0" noProof="0">
                <a:ln>
                  <a:noFill/>
                </a:ln>
                <a:solidFill>
                  <a:srgbClr val="475569"/>
                </a:solidFill>
                <a:effectLst/>
                <a:uLnTx/>
                <a:uFillTx/>
                <a:latin typeface="Inter"/>
                <a:ea typeface="+mn-ea"/>
                <a:cs typeface="+mn-cs"/>
              </a:rPr>
              <a:t> de données interne. Sans données </a:t>
            </a:r>
            <a:r>
              <a:rPr kumimoji="0" sz="1600" b="0" i="0" u="none" strike="noStrike" kern="1200" cap="none" spc="0" normalizeH="0" baseline="0" noProof="0" err="1">
                <a:ln>
                  <a:noFill/>
                </a:ln>
                <a:solidFill>
                  <a:srgbClr val="475569"/>
                </a:solidFill>
                <a:effectLst/>
                <a:uLnTx/>
                <a:uFillTx/>
                <a:latin typeface="Inter"/>
                <a:ea typeface="+mn-ea"/>
                <a:cs typeface="+mn-cs"/>
              </a:rPr>
              <a:t>propres</a:t>
            </a:r>
            <a:r>
              <a:rPr kumimoji="0" sz="1600" b="0" i="0" u="none" strike="noStrike" kern="1200" cap="none" spc="0" normalizeH="0" baseline="0" noProof="0">
                <a:ln>
                  <a:noFill/>
                </a:ln>
                <a:solidFill>
                  <a:srgbClr val="475569"/>
                </a:solidFill>
                <a:effectLst/>
                <a:uLnTx/>
                <a:uFillTx/>
                <a:latin typeface="Inter"/>
                <a:ea typeface="+mn-ea"/>
                <a:cs typeface="+mn-cs"/>
              </a:rPr>
              <a:t> et </a:t>
            </a:r>
            <a:r>
              <a:rPr kumimoji="0" sz="1600" b="0" i="0" u="none" strike="noStrike" kern="1200" cap="none" spc="0" normalizeH="0" baseline="0" noProof="0" err="1">
                <a:ln>
                  <a:noFill/>
                </a:ln>
                <a:solidFill>
                  <a:srgbClr val="475569"/>
                </a:solidFill>
                <a:effectLst/>
                <a:uLnTx/>
                <a:uFillTx/>
                <a:latin typeface="Inter"/>
                <a:ea typeface="+mn-ea"/>
                <a:cs typeface="+mn-cs"/>
              </a:rPr>
              <a:t>gouvernées</a:t>
            </a:r>
            <a:r>
              <a:rPr kumimoji="0" sz="1600" b="0" i="0" u="none" strike="noStrike" kern="1200" cap="none" spc="0" normalizeH="0" baseline="0" noProof="0">
                <a:ln>
                  <a:noFill/>
                </a:ln>
                <a:solidFill>
                  <a:srgbClr val="475569"/>
                </a:solidFill>
                <a:effectLst/>
                <a:uLnTx/>
                <a:uFillTx/>
                <a:latin typeface="Inter"/>
                <a:ea typeface="+mn-ea"/>
                <a:cs typeface="+mn-cs"/>
              </a:rPr>
              <a:t>, </a:t>
            </a:r>
            <a:r>
              <a:rPr kumimoji="0" sz="1600" b="0" i="0" u="none" strike="noStrike" kern="1200" cap="none" spc="0" normalizeH="0" baseline="0" noProof="0" err="1">
                <a:ln>
                  <a:noFill/>
                </a:ln>
                <a:solidFill>
                  <a:srgbClr val="475569"/>
                </a:solidFill>
                <a:effectLst/>
                <a:uLnTx/>
                <a:uFillTx/>
                <a:latin typeface="Inter"/>
                <a:ea typeface="+mn-ea"/>
                <a:cs typeface="+mn-cs"/>
              </a:rPr>
              <a:t>aucun</a:t>
            </a:r>
            <a:r>
              <a:rPr kumimoji="0" sz="1600" b="0" i="0" u="none" strike="noStrike" kern="1200" cap="none" spc="0" normalizeH="0" baseline="0" noProof="0">
                <a:ln>
                  <a:noFill/>
                </a:ln>
                <a:solidFill>
                  <a:srgbClr val="475569"/>
                </a:solidFill>
                <a:effectLst/>
                <a:uLnTx/>
                <a:uFillTx/>
                <a:latin typeface="Inter"/>
                <a:ea typeface="+mn-ea"/>
                <a:cs typeface="+mn-cs"/>
              </a:rPr>
              <a:t> agent IA ne </a:t>
            </a:r>
            <a:r>
              <a:rPr kumimoji="0" sz="1600" b="0" i="0" u="none" strike="noStrike" kern="1200" cap="none" spc="0" normalizeH="0" baseline="0" noProof="0" err="1">
                <a:ln>
                  <a:noFill/>
                </a:ln>
                <a:solidFill>
                  <a:srgbClr val="475569"/>
                </a:solidFill>
                <a:effectLst/>
                <a:uLnTx/>
                <a:uFillTx/>
                <a:latin typeface="Inter"/>
                <a:ea typeface="+mn-ea"/>
                <a:cs typeface="+mn-cs"/>
              </a:rPr>
              <a:t>peut</a:t>
            </a:r>
            <a:r>
              <a:rPr kumimoji="0" sz="1600" b="0" i="0" u="none" strike="noStrike" kern="1200" cap="none" spc="0" normalizeH="0" baseline="0" noProof="0">
                <a:ln>
                  <a:noFill/>
                </a:ln>
                <a:solidFill>
                  <a:srgbClr val="475569"/>
                </a:solidFill>
                <a:effectLst/>
                <a:uLnTx/>
                <a:uFillTx/>
                <a:latin typeface="Inter"/>
                <a:ea typeface="+mn-ea"/>
                <a:cs typeface="+mn-cs"/>
              </a:rPr>
              <a:t> </a:t>
            </a:r>
            <a:r>
              <a:rPr kumimoji="0" sz="1600" b="0" i="0" u="none" strike="noStrike" kern="1200" cap="none" spc="0" normalizeH="0" baseline="0" noProof="0" err="1">
                <a:ln>
                  <a:noFill/>
                </a:ln>
                <a:solidFill>
                  <a:srgbClr val="475569"/>
                </a:solidFill>
                <a:effectLst/>
                <a:uLnTx/>
                <a:uFillTx/>
                <a:latin typeface="Inter"/>
                <a:ea typeface="+mn-ea"/>
                <a:cs typeface="+mn-cs"/>
              </a:rPr>
              <a:t>fonctionner</a:t>
            </a:r>
            <a:r>
              <a:rPr kumimoji="0" sz="1600" b="0" i="0" u="none" strike="noStrike" kern="1200" cap="none" spc="0" normalizeH="0" baseline="0" noProof="0">
                <a:ln>
                  <a:noFill/>
                </a:ln>
                <a:solidFill>
                  <a:srgbClr val="475569"/>
                </a:solidFill>
                <a:effectLst/>
                <a:uLnTx/>
                <a:uFillTx/>
                <a:latin typeface="Inter"/>
                <a:ea typeface="+mn-ea"/>
                <a:cs typeface="+mn-cs"/>
              </a:rPr>
              <a:t>.</a:t>
            </a:r>
          </a:p>
        </p:txBody>
      </p:sp>
      <p:pic>
        <p:nvPicPr>
          <p:cNvPr id="12" name="Picture 11" descr="image.png"/>
          <p:cNvPicPr>
            <a:picLocks noChangeAspect="1"/>
          </p:cNvPicPr>
          <p:nvPr/>
        </p:nvPicPr>
        <p:blipFill>
          <a:blip r:embed="rId6"/>
          <a:stretch>
            <a:fillRect/>
          </a:stretch>
        </p:blipFill>
        <p:spPr>
          <a:xfrm>
            <a:off x="4810125" y="3386041"/>
            <a:ext cx="533400" cy="533400"/>
          </a:xfrm>
          <a:prstGeom prst="rect">
            <a:avLst/>
          </a:prstGeom>
        </p:spPr>
      </p:pic>
      <p:sp>
        <p:nvSpPr>
          <p:cNvPr id="13" name="TextBox 12"/>
          <p:cNvSpPr txBox="1"/>
          <p:nvPr/>
        </p:nvSpPr>
        <p:spPr>
          <a:xfrm>
            <a:off x="4810125" y="3919441"/>
            <a:ext cx="2700337" cy="57150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2. Accompagnement Managerial</a:t>
            </a:r>
          </a:p>
        </p:txBody>
      </p:sp>
      <p:sp>
        <p:nvSpPr>
          <p:cNvPr id="14" name="TextBox 13"/>
          <p:cNvSpPr txBox="1"/>
          <p:nvPr/>
        </p:nvSpPr>
        <p:spPr>
          <a:xfrm>
            <a:off x="4810125" y="4441220"/>
            <a:ext cx="2571750" cy="1090042"/>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600" b="0" i="0" u="none" strike="noStrike" kern="1200" cap="none" spc="0" normalizeH="0" baseline="0" noProof="0">
                <a:ln>
                  <a:noFill/>
                </a:ln>
                <a:solidFill>
                  <a:srgbClr val="475569"/>
                </a:solidFill>
                <a:effectLst/>
                <a:uLnTx/>
                <a:uFillTx/>
                <a:latin typeface="Inter"/>
                <a:ea typeface="+mn-ea"/>
                <a:cs typeface="+mn-cs"/>
              </a:rPr>
              <a:t>Faire </a:t>
            </a:r>
            <a:r>
              <a:rPr kumimoji="0" sz="1600" b="0" i="0" u="none" strike="noStrike" kern="1200" cap="none" spc="0" normalizeH="0" baseline="0" noProof="0" err="1">
                <a:ln>
                  <a:noFill/>
                </a:ln>
                <a:solidFill>
                  <a:srgbClr val="475569"/>
                </a:solidFill>
                <a:effectLst/>
                <a:uLnTx/>
                <a:uFillTx/>
                <a:latin typeface="Inter"/>
                <a:ea typeface="+mn-ea"/>
                <a:cs typeface="+mn-cs"/>
              </a:rPr>
              <a:t>évoluer</a:t>
            </a:r>
            <a:r>
              <a:rPr kumimoji="0" sz="1600" b="0" i="0" u="none" strike="noStrike" kern="1200" cap="none" spc="0" normalizeH="0" baseline="0" noProof="0">
                <a:ln>
                  <a:noFill/>
                </a:ln>
                <a:solidFill>
                  <a:srgbClr val="475569"/>
                </a:solidFill>
                <a:effectLst/>
                <a:uLnTx/>
                <a:uFillTx/>
                <a:latin typeface="Inter"/>
                <a:ea typeface="+mn-ea"/>
                <a:cs typeface="+mn-cs"/>
              </a:rPr>
              <a:t> le </a:t>
            </a:r>
            <a:r>
              <a:rPr kumimoji="0" sz="1600" b="0" i="0" u="none" strike="noStrike" kern="1200" cap="none" spc="0" normalizeH="0" baseline="0" noProof="0" err="1">
                <a:ln>
                  <a:noFill/>
                </a:ln>
                <a:solidFill>
                  <a:srgbClr val="475569"/>
                </a:solidFill>
                <a:effectLst/>
                <a:uLnTx/>
                <a:uFillTx/>
                <a:latin typeface="Inter"/>
                <a:ea typeface="+mn-ea"/>
                <a:cs typeface="+mn-cs"/>
              </a:rPr>
              <a:t>rôle</a:t>
            </a:r>
            <a:r>
              <a:rPr kumimoji="0" sz="1600" b="0" i="0" u="none" strike="noStrike" kern="1200" cap="none" spc="0" normalizeH="0" baseline="0" noProof="0">
                <a:ln>
                  <a:noFill/>
                </a:ln>
                <a:solidFill>
                  <a:srgbClr val="475569"/>
                </a:solidFill>
                <a:effectLst/>
                <a:uLnTx/>
                <a:uFillTx/>
                <a:latin typeface="Inter"/>
                <a:ea typeface="+mn-ea"/>
                <a:cs typeface="+mn-cs"/>
              </a:rPr>
              <a:t> des managers vers la gestion </a:t>
            </a:r>
            <a:r>
              <a:rPr kumimoji="0" sz="1600" b="0" i="0" u="none" strike="noStrike" kern="1200" cap="none" spc="0" normalizeH="0" baseline="0" noProof="0" err="1">
                <a:ln>
                  <a:noFill/>
                </a:ln>
                <a:solidFill>
                  <a:srgbClr val="475569"/>
                </a:solidFill>
                <a:effectLst/>
                <a:uLnTx/>
                <a:uFillTx/>
                <a:latin typeface="Inter"/>
                <a:ea typeface="+mn-ea"/>
                <a:cs typeface="+mn-cs"/>
              </a:rPr>
              <a:t>d'équipes</a:t>
            </a:r>
            <a:r>
              <a:rPr kumimoji="0" sz="1600" b="0" i="0" u="none" strike="noStrike" kern="1200" cap="none" spc="0" normalizeH="0" baseline="0" noProof="0">
                <a:ln>
                  <a:noFill/>
                </a:ln>
                <a:solidFill>
                  <a:srgbClr val="475569"/>
                </a:solidFill>
                <a:effectLst/>
                <a:uLnTx/>
                <a:uFillTx/>
                <a:latin typeface="Inter"/>
                <a:ea typeface="+mn-ea"/>
                <a:cs typeface="+mn-cs"/>
              </a:rPr>
              <a:t> </a:t>
            </a:r>
            <a:r>
              <a:rPr kumimoji="0" sz="1600" b="0" i="0" u="none" strike="noStrike" kern="1200" cap="none" spc="0" normalizeH="0" baseline="0" noProof="0" err="1">
                <a:ln>
                  <a:noFill/>
                </a:ln>
                <a:solidFill>
                  <a:srgbClr val="475569"/>
                </a:solidFill>
                <a:effectLst/>
                <a:uLnTx/>
                <a:uFillTx/>
                <a:latin typeface="Inter"/>
                <a:ea typeface="+mn-ea"/>
                <a:cs typeface="+mn-cs"/>
              </a:rPr>
              <a:t>hybrides</a:t>
            </a:r>
            <a:r>
              <a:rPr kumimoji="0" sz="1600" b="0" i="0" u="none" strike="noStrike" kern="1200" cap="none" spc="0" normalizeH="0" baseline="0" noProof="0">
                <a:ln>
                  <a:noFill/>
                </a:ln>
                <a:solidFill>
                  <a:srgbClr val="475569"/>
                </a:solidFill>
                <a:effectLst/>
                <a:uLnTx/>
                <a:uFillTx/>
                <a:latin typeface="Inter"/>
                <a:ea typeface="+mn-ea"/>
                <a:cs typeface="+mn-cs"/>
              </a:rPr>
              <a:t> et </a:t>
            </a:r>
            <a:r>
              <a:rPr kumimoji="0" sz="1600" b="0" i="0" u="none" strike="noStrike" kern="1200" cap="none" spc="0" normalizeH="0" baseline="0" noProof="0" err="1">
                <a:ln>
                  <a:noFill/>
                </a:ln>
                <a:solidFill>
                  <a:srgbClr val="475569"/>
                </a:solidFill>
                <a:effectLst/>
                <a:uLnTx/>
                <a:uFillTx/>
                <a:latin typeface="Inter"/>
                <a:ea typeface="+mn-ea"/>
                <a:cs typeface="+mn-cs"/>
              </a:rPr>
              <a:t>développer</a:t>
            </a:r>
            <a:r>
              <a:rPr kumimoji="0" sz="1600" b="0" i="0" u="none" strike="noStrike" kern="1200" cap="none" spc="0" normalizeH="0" baseline="0" noProof="0">
                <a:ln>
                  <a:noFill/>
                </a:ln>
                <a:solidFill>
                  <a:srgbClr val="475569"/>
                </a:solidFill>
                <a:effectLst/>
                <a:uLnTx/>
                <a:uFillTx/>
                <a:latin typeface="Inter"/>
                <a:ea typeface="+mn-ea"/>
                <a:cs typeface="+mn-cs"/>
              </a:rPr>
              <a:t> </a:t>
            </a:r>
            <a:r>
              <a:rPr kumimoji="0" sz="1600" b="0" i="0" u="none" strike="noStrike" kern="1200" cap="none" spc="0" normalizeH="0" baseline="0" noProof="0" err="1">
                <a:ln>
                  <a:noFill/>
                </a:ln>
                <a:solidFill>
                  <a:srgbClr val="475569"/>
                </a:solidFill>
                <a:effectLst/>
                <a:uLnTx/>
                <a:uFillTx/>
                <a:latin typeface="Inter"/>
                <a:ea typeface="+mn-ea"/>
                <a:cs typeface="+mn-cs"/>
              </a:rPr>
              <a:t>une</a:t>
            </a:r>
            <a:r>
              <a:rPr kumimoji="0" sz="1600" b="0" i="0" u="none" strike="noStrike" kern="1200" cap="none" spc="0" normalizeH="0" baseline="0" noProof="0">
                <a:ln>
                  <a:noFill/>
                </a:ln>
                <a:solidFill>
                  <a:srgbClr val="475569"/>
                </a:solidFill>
                <a:effectLst/>
                <a:uLnTx/>
                <a:uFillTx/>
                <a:latin typeface="Inter"/>
                <a:ea typeface="+mn-ea"/>
                <a:cs typeface="+mn-cs"/>
              </a:rPr>
              <a:t> culture </a:t>
            </a:r>
            <a:r>
              <a:rPr kumimoji="0" sz="1600" b="0" i="0" u="none" strike="noStrike" kern="1200" cap="none" spc="0" normalizeH="0" baseline="0" noProof="0" err="1">
                <a:ln>
                  <a:noFill/>
                </a:ln>
                <a:solidFill>
                  <a:srgbClr val="475569"/>
                </a:solidFill>
                <a:effectLst/>
                <a:uLnTx/>
                <a:uFillTx/>
                <a:latin typeface="Inter"/>
                <a:ea typeface="+mn-ea"/>
                <a:cs typeface="+mn-cs"/>
              </a:rPr>
              <a:t>d'expérimentation</a:t>
            </a:r>
            <a:r>
              <a:rPr kumimoji="0" sz="1600" b="0" i="0" u="none" strike="noStrike" kern="1200" cap="none" spc="0" normalizeH="0" baseline="0" noProof="0">
                <a:ln>
                  <a:noFill/>
                </a:ln>
                <a:solidFill>
                  <a:srgbClr val="475569"/>
                </a:solidFill>
                <a:effectLst/>
                <a:uLnTx/>
                <a:uFillTx/>
                <a:latin typeface="Inter"/>
                <a:ea typeface="+mn-ea"/>
                <a:cs typeface="+mn-cs"/>
              </a:rPr>
              <a:t> </a:t>
            </a:r>
            <a:r>
              <a:rPr kumimoji="0" sz="1600" b="0" i="0" u="none" strike="noStrike" kern="1200" cap="none" spc="0" normalizeH="0" baseline="0" noProof="0" err="1">
                <a:ln>
                  <a:noFill/>
                </a:ln>
                <a:solidFill>
                  <a:srgbClr val="475569"/>
                </a:solidFill>
                <a:effectLst/>
                <a:uLnTx/>
                <a:uFillTx/>
                <a:latin typeface="Inter"/>
                <a:ea typeface="+mn-ea"/>
                <a:cs typeface="+mn-cs"/>
              </a:rPr>
              <a:t>raisonnée</a:t>
            </a:r>
            <a:r>
              <a:rPr kumimoji="0" sz="1600" b="0" i="0" u="none" strike="noStrike" kern="1200" cap="none" spc="0" normalizeH="0" baseline="0" noProof="0">
                <a:ln>
                  <a:noFill/>
                </a:ln>
                <a:solidFill>
                  <a:srgbClr val="475569"/>
                </a:solidFill>
                <a:effectLst/>
                <a:uLnTx/>
                <a:uFillTx/>
                <a:latin typeface="Inter"/>
                <a:ea typeface="+mn-ea"/>
                <a:cs typeface="+mn-cs"/>
              </a:rPr>
              <a:t>.</a:t>
            </a:r>
          </a:p>
        </p:txBody>
      </p:sp>
      <p:pic>
        <p:nvPicPr>
          <p:cNvPr id="15" name="Picture 14" descr="image.png"/>
          <p:cNvPicPr>
            <a:picLocks noChangeAspect="1"/>
          </p:cNvPicPr>
          <p:nvPr/>
        </p:nvPicPr>
        <p:blipFill>
          <a:blip r:embed="rId7"/>
          <a:stretch>
            <a:fillRect/>
          </a:stretch>
        </p:blipFill>
        <p:spPr>
          <a:xfrm>
            <a:off x="8048625" y="3386041"/>
            <a:ext cx="533400" cy="533400"/>
          </a:xfrm>
          <a:prstGeom prst="rect">
            <a:avLst/>
          </a:prstGeom>
        </p:spPr>
      </p:pic>
      <p:sp>
        <p:nvSpPr>
          <p:cNvPr id="16" name="TextBox 15"/>
          <p:cNvSpPr txBox="1"/>
          <p:nvPr/>
        </p:nvSpPr>
        <p:spPr>
          <a:xfrm>
            <a:off x="8048625" y="3943849"/>
            <a:ext cx="2700337" cy="285750"/>
          </a:xfrm>
          <a:prstGeom prst="rect">
            <a:avLst/>
          </a:prstGeom>
          <a:noFill/>
        </p:spPr>
        <p:txBody>
          <a:bodyPr wrap="square" lIns="0" tIns="0" rIns="0" bIns="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1500" b="0" i="0" u="none" strike="noStrike" kern="1200" cap="none" spc="0" normalizeH="0" baseline="0" noProof="0">
                <a:ln>
                  <a:noFill/>
                </a:ln>
                <a:solidFill>
                  <a:srgbClr val="1E293B"/>
                </a:solidFill>
                <a:effectLst/>
                <a:uLnTx/>
                <a:uFillTx/>
                <a:latin typeface="Poppins SemiBold"/>
                <a:ea typeface="+mn-ea"/>
                <a:cs typeface="+mn-cs"/>
              </a:rPr>
              <a:t>3. Gouvernance &amp; ROI</a:t>
            </a:r>
          </a:p>
        </p:txBody>
      </p:sp>
      <p:sp>
        <p:nvSpPr>
          <p:cNvPr id="17" name="TextBox 16"/>
          <p:cNvSpPr txBox="1"/>
          <p:nvPr/>
        </p:nvSpPr>
        <p:spPr>
          <a:xfrm>
            <a:off x="8048625" y="4433791"/>
            <a:ext cx="2571750" cy="1090042"/>
          </a:xfrm>
          <a:prstGeom prst="rect">
            <a:avLst/>
          </a:prstGeom>
          <a:noFill/>
        </p:spPr>
        <p:txBody>
          <a:bodyPr wrap="square" lIns="0" tIns="0" rIns="0" bIns="0" anchor="t">
            <a:spAutoFit/>
          </a:bodyPr>
          <a:lstStyle/>
          <a:p>
            <a:pPr marL="0" marR="0" lvl="0" indent="0" algn="l" defTabSz="457200" rtl="0" eaLnBrk="1" fontAlgn="auto" latinLnBrk="0" hangingPunct="1">
              <a:lnSpc>
                <a:spcPts val="1743"/>
              </a:lnSpc>
              <a:spcBef>
                <a:spcPts val="0"/>
              </a:spcBef>
              <a:spcAft>
                <a:spcPts val="0"/>
              </a:spcAft>
              <a:buClrTx/>
              <a:buSzTx/>
              <a:buFontTx/>
              <a:buNone/>
              <a:tabLst/>
              <a:defRPr/>
            </a:pPr>
            <a:r>
              <a:rPr kumimoji="0" sz="1600" b="0" i="0" u="none" strike="noStrike" kern="1200" cap="none" spc="0" normalizeH="0" baseline="0" noProof="0" err="1">
                <a:ln>
                  <a:noFill/>
                </a:ln>
                <a:solidFill>
                  <a:srgbClr val="475569"/>
                </a:solidFill>
                <a:effectLst/>
                <a:uLnTx/>
                <a:uFillTx/>
                <a:latin typeface="Inter"/>
                <a:ea typeface="+mn-ea"/>
                <a:cs typeface="+mn-cs"/>
              </a:rPr>
              <a:t>Sélectionner</a:t>
            </a:r>
            <a:r>
              <a:rPr kumimoji="0" sz="1600" b="0" i="0" u="none" strike="noStrike" kern="1200" cap="none" spc="0" normalizeH="0" baseline="0" noProof="0">
                <a:ln>
                  <a:noFill/>
                </a:ln>
                <a:solidFill>
                  <a:srgbClr val="475569"/>
                </a:solidFill>
                <a:effectLst/>
                <a:uLnTx/>
                <a:uFillTx/>
                <a:latin typeface="Inter"/>
                <a:ea typeface="+mn-ea"/>
                <a:cs typeface="+mn-cs"/>
              </a:rPr>
              <a:t> </a:t>
            </a:r>
            <a:r>
              <a:rPr kumimoji="0" sz="1600" b="0" i="0" u="none" strike="noStrike" kern="1200" cap="none" spc="0" normalizeH="0" baseline="0" noProof="0" err="1">
                <a:ln>
                  <a:noFill/>
                </a:ln>
                <a:solidFill>
                  <a:srgbClr val="475569"/>
                </a:solidFill>
                <a:effectLst/>
                <a:uLnTx/>
                <a:uFillTx/>
                <a:latin typeface="Inter"/>
                <a:ea typeface="+mn-ea"/>
                <a:cs typeface="+mn-cs"/>
              </a:rPr>
              <a:t>rigoureusement</a:t>
            </a:r>
            <a:r>
              <a:rPr kumimoji="0" sz="1600" b="0" i="0" u="none" strike="noStrike" kern="1200" cap="none" spc="0" normalizeH="0" baseline="0" noProof="0">
                <a:ln>
                  <a:noFill/>
                </a:ln>
                <a:solidFill>
                  <a:srgbClr val="475569"/>
                </a:solidFill>
                <a:effectLst/>
                <a:uLnTx/>
                <a:uFillTx/>
                <a:latin typeface="Inter"/>
                <a:ea typeface="+mn-ea"/>
                <a:cs typeface="+mn-cs"/>
              </a:rPr>
              <a:t> les </a:t>
            </a:r>
            <a:r>
              <a:rPr kumimoji="0" sz="1600" b="0" i="0" u="none" strike="noStrike" kern="1200" cap="none" spc="0" normalizeH="0" baseline="0" noProof="0" err="1">
                <a:ln>
                  <a:noFill/>
                </a:ln>
                <a:solidFill>
                  <a:srgbClr val="475569"/>
                </a:solidFill>
                <a:effectLst/>
                <a:uLnTx/>
                <a:uFillTx/>
                <a:latin typeface="Inter"/>
                <a:ea typeface="+mn-ea"/>
                <a:cs typeface="+mn-cs"/>
              </a:rPr>
              <a:t>cas</a:t>
            </a:r>
            <a:r>
              <a:rPr kumimoji="0" sz="1600" b="0" i="0" u="none" strike="noStrike" kern="1200" cap="none" spc="0" normalizeH="0" baseline="0" noProof="0">
                <a:ln>
                  <a:noFill/>
                </a:ln>
                <a:solidFill>
                  <a:srgbClr val="475569"/>
                </a:solidFill>
                <a:effectLst/>
                <a:uLnTx/>
                <a:uFillTx/>
                <a:latin typeface="Inter"/>
                <a:ea typeface="+mn-ea"/>
                <a:cs typeface="+mn-cs"/>
              </a:rPr>
              <a:t> </a:t>
            </a:r>
            <a:r>
              <a:rPr kumimoji="0" sz="1600" b="0" i="0" u="none" strike="noStrike" kern="1200" cap="none" spc="0" normalizeH="0" baseline="0" noProof="0" err="1">
                <a:ln>
                  <a:noFill/>
                </a:ln>
                <a:solidFill>
                  <a:srgbClr val="475569"/>
                </a:solidFill>
                <a:effectLst/>
                <a:uLnTx/>
                <a:uFillTx/>
                <a:latin typeface="Inter"/>
                <a:ea typeface="+mn-ea"/>
                <a:cs typeface="+mn-cs"/>
              </a:rPr>
              <a:t>d'usage</a:t>
            </a:r>
            <a:r>
              <a:rPr kumimoji="0" sz="1600" b="0" i="0" u="none" strike="noStrike" kern="1200" cap="none" spc="0" normalizeH="0" baseline="0" noProof="0">
                <a:ln>
                  <a:noFill/>
                </a:ln>
                <a:solidFill>
                  <a:srgbClr val="475569"/>
                </a:solidFill>
                <a:effectLst/>
                <a:uLnTx/>
                <a:uFillTx/>
                <a:latin typeface="Inter"/>
                <a:ea typeface="+mn-ea"/>
                <a:cs typeface="+mn-cs"/>
              </a:rPr>
              <a:t> à forte </a:t>
            </a:r>
            <a:r>
              <a:rPr kumimoji="0" sz="1600" b="0" i="0" u="none" strike="noStrike" kern="1200" cap="none" spc="0" normalizeH="0" baseline="0" noProof="0" err="1">
                <a:ln>
                  <a:noFill/>
                </a:ln>
                <a:solidFill>
                  <a:srgbClr val="475569"/>
                </a:solidFill>
                <a:effectLst/>
                <a:uLnTx/>
                <a:uFillTx/>
                <a:latin typeface="Inter"/>
                <a:ea typeface="+mn-ea"/>
                <a:cs typeface="+mn-cs"/>
              </a:rPr>
              <a:t>valeur</a:t>
            </a:r>
            <a:r>
              <a:rPr kumimoji="0" sz="1600" b="0" i="0" u="none" strike="noStrike" kern="1200" cap="none" spc="0" normalizeH="0" baseline="0" noProof="0">
                <a:ln>
                  <a:noFill/>
                </a:ln>
                <a:solidFill>
                  <a:srgbClr val="475569"/>
                </a:solidFill>
                <a:effectLst/>
                <a:uLnTx/>
                <a:uFillTx/>
                <a:latin typeface="Inter"/>
                <a:ea typeface="+mn-ea"/>
                <a:cs typeface="+mn-cs"/>
              </a:rPr>
              <a:t> (ROI direct) et </a:t>
            </a:r>
            <a:r>
              <a:rPr kumimoji="0" sz="1600" b="0" i="0" u="none" strike="noStrike" kern="1200" cap="none" spc="0" normalizeH="0" baseline="0" noProof="0" err="1">
                <a:ln>
                  <a:noFill/>
                </a:ln>
                <a:solidFill>
                  <a:srgbClr val="475569"/>
                </a:solidFill>
                <a:effectLst/>
                <a:uLnTx/>
                <a:uFillTx/>
                <a:latin typeface="Inter"/>
                <a:ea typeface="+mn-ea"/>
                <a:cs typeface="+mn-cs"/>
              </a:rPr>
              <a:t>mettre</a:t>
            </a:r>
            <a:r>
              <a:rPr kumimoji="0" sz="1600" b="0" i="0" u="none" strike="noStrike" kern="1200" cap="none" spc="0" normalizeH="0" baseline="0" noProof="0">
                <a:ln>
                  <a:noFill/>
                </a:ln>
                <a:solidFill>
                  <a:srgbClr val="475569"/>
                </a:solidFill>
                <a:effectLst/>
                <a:uLnTx/>
                <a:uFillTx/>
                <a:latin typeface="Inter"/>
                <a:ea typeface="+mn-ea"/>
                <a:cs typeface="+mn-cs"/>
              </a:rPr>
              <a:t> en place un cadre </a:t>
            </a:r>
            <a:r>
              <a:rPr kumimoji="0" sz="1600" b="0" i="0" u="none" strike="noStrike" kern="1200" cap="none" spc="0" normalizeH="0" baseline="0" noProof="0" err="1">
                <a:ln>
                  <a:noFill/>
                </a:ln>
                <a:solidFill>
                  <a:srgbClr val="475569"/>
                </a:solidFill>
                <a:effectLst/>
                <a:uLnTx/>
                <a:uFillTx/>
                <a:latin typeface="Inter"/>
                <a:ea typeface="+mn-ea"/>
                <a:cs typeface="+mn-cs"/>
              </a:rPr>
              <a:t>d'éthique</a:t>
            </a:r>
            <a:r>
              <a:rPr kumimoji="0" sz="1600" b="0" i="0" u="none" strike="noStrike" kern="1200" cap="none" spc="0" normalizeH="0" baseline="0" noProof="0">
                <a:ln>
                  <a:noFill/>
                </a:ln>
                <a:solidFill>
                  <a:srgbClr val="475569"/>
                </a:solidFill>
                <a:effectLst/>
                <a:uLnTx/>
                <a:uFillTx/>
                <a:latin typeface="Inter"/>
                <a:ea typeface="+mn-ea"/>
                <a:cs typeface="+mn-cs"/>
              </a:rPr>
              <a:t> et de sécurité (AI Act).</a:t>
            </a:r>
          </a:p>
        </p:txBody>
      </p:sp>
      <p:pic>
        <p:nvPicPr>
          <p:cNvPr id="18" name="Picture 17" descr="image.png"/>
          <p:cNvPicPr>
            <a:picLocks noChangeAspect="1"/>
          </p:cNvPicPr>
          <p:nvPr/>
        </p:nvPicPr>
        <p:blipFill>
          <a:blip r:embed="rId8"/>
          <a:stretch>
            <a:fillRect/>
          </a:stretch>
        </p:blipFill>
        <p:spPr>
          <a:xfrm>
            <a:off x="1704975" y="3500341"/>
            <a:ext cx="266700" cy="304800"/>
          </a:xfrm>
          <a:prstGeom prst="rect">
            <a:avLst/>
          </a:prstGeom>
        </p:spPr>
      </p:pic>
      <p:pic>
        <p:nvPicPr>
          <p:cNvPr id="19" name="Picture 18" descr="image.png"/>
          <p:cNvPicPr>
            <a:picLocks noChangeAspect="1"/>
          </p:cNvPicPr>
          <p:nvPr/>
        </p:nvPicPr>
        <p:blipFill>
          <a:blip r:embed="rId9"/>
          <a:stretch>
            <a:fillRect/>
          </a:stretch>
        </p:blipFill>
        <p:spPr>
          <a:xfrm>
            <a:off x="4886325" y="3500341"/>
            <a:ext cx="381000" cy="304800"/>
          </a:xfrm>
          <a:prstGeom prst="rect">
            <a:avLst/>
          </a:prstGeom>
        </p:spPr>
      </p:pic>
      <p:pic>
        <p:nvPicPr>
          <p:cNvPr id="20" name="Picture 19" descr="image.png"/>
          <p:cNvPicPr>
            <a:picLocks noChangeAspect="1"/>
          </p:cNvPicPr>
          <p:nvPr/>
        </p:nvPicPr>
        <p:blipFill>
          <a:blip r:embed="rId10"/>
          <a:stretch>
            <a:fillRect/>
          </a:stretch>
        </p:blipFill>
        <p:spPr>
          <a:xfrm>
            <a:off x="8162925" y="3500341"/>
            <a:ext cx="304800" cy="304800"/>
          </a:xfrm>
          <a:prstGeom prst="rect">
            <a:avLst/>
          </a:prstGeom>
        </p:spPr>
      </p:pic>
      <p:sp>
        <p:nvSpPr>
          <p:cNvPr id="28" name="Espace réservé du numéro de diapositive 1">
            <a:extLst>
              <a:ext uri="{FF2B5EF4-FFF2-40B4-BE49-F238E27FC236}">
                <a16:creationId xmlns:a16="http://schemas.microsoft.com/office/drawing/2014/main" id="{CAFDF0F2-04FB-876A-7AEA-B9E096B4FDE1}"/>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31</a:t>
            </a:fld>
            <a:endPar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endParaRPr>
          </a:p>
        </p:txBody>
      </p:sp>
      <p:pic>
        <p:nvPicPr>
          <p:cNvPr id="30" name="object 8">
            <a:extLst>
              <a:ext uri="{FF2B5EF4-FFF2-40B4-BE49-F238E27FC236}">
                <a16:creationId xmlns:a16="http://schemas.microsoft.com/office/drawing/2014/main" id="{A95FB83A-97F4-4B98-44B9-C74CE9CC8131}"/>
              </a:ext>
            </a:extLst>
          </p:cNvPr>
          <p:cNvPicPr/>
          <p:nvPr/>
        </p:nvPicPr>
        <p:blipFill>
          <a:blip r:embed="rId11" cstate="print"/>
          <a:stretch>
            <a:fillRect/>
          </a:stretch>
        </p:blipFill>
        <p:spPr>
          <a:xfrm>
            <a:off x="10195732" y="260231"/>
            <a:ext cx="1453342" cy="1408363"/>
          </a:xfrm>
          <a:prstGeom prst="rect">
            <a:avLst/>
          </a:prstGeom>
        </p:spPr>
      </p:pic>
      <p:pic>
        <p:nvPicPr>
          <p:cNvPr id="32" name="Picture 15" descr="image.png">
            <a:extLst>
              <a:ext uri="{FF2B5EF4-FFF2-40B4-BE49-F238E27FC236}">
                <a16:creationId xmlns:a16="http://schemas.microsoft.com/office/drawing/2014/main" id="{AC5C3F45-0334-329E-AEB3-686F3CCEE136}"/>
              </a:ext>
            </a:extLst>
          </p:cNvPr>
          <p:cNvPicPr>
            <a:picLocks noChangeAspect="1"/>
          </p:cNvPicPr>
          <p:nvPr/>
        </p:nvPicPr>
        <p:blipFill>
          <a:blip r:embed="rId12"/>
          <a:stretch>
            <a:fillRect/>
          </a:stretch>
        </p:blipFill>
        <p:spPr>
          <a:xfrm>
            <a:off x="698025" y="1362909"/>
            <a:ext cx="7884000" cy="3692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9342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M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 name="TextBox 5"/>
          <p:cNvSpPr txBox="1"/>
          <p:nvPr/>
        </p:nvSpPr>
        <p:spPr>
          <a:xfrm>
            <a:off x="8280400" y="4592056"/>
            <a:ext cx="3844474" cy="246671"/>
          </a:xfrm>
          <a:prstGeom prst="rect">
            <a:avLst/>
          </a:prstGeom>
        </p:spPr>
        <p:txBody>
          <a:bodyPr lIns="0" tIns="0" rIns="0" bIns="0" rtlCol="0" anchor="t">
            <a:spAutoFit/>
          </a:bodyPr>
          <a:lstStyle/>
          <a:p>
            <a:pPr marL="0" marR="0" lvl="0" indent="0" algn="ctr" defTabSz="914400" rtl="0" eaLnBrk="1" fontAlgn="auto" latinLnBrk="0" hangingPunct="1">
              <a:lnSpc>
                <a:spcPts val="215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B94190"/>
                </a:solidFill>
                <a:effectLst/>
                <a:uLnTx/>
                <a:uFillTx/>
                <a:latin typeface="Inter" panose="020B0604020202020204" charset="0"/>
                <a:ea typeface="Calibri (MS) Bold"/>
                <a:cs typeface="Inter" panose="020B0604020202020204" charset="0"/>
                <a:sym typeface="Calibri (MS) Bold"/>
              </a:rPr>
              <a:t>+212 6 66 60 36 62 / +</a:t>
            </a:r>
            <a:r>
              <a:rPr kumimoji="0" lang="en-US" sz="1200" b="0" i="0" u="none" strike="noStrike" kern="1200" cap="none" spc="0" normalizeH="0" baseline="0" noProof="0">
                <a:ln>
                  <a:noFill/>
                </a:ln>
                <a:solidFill>
                  <a:srgbClr val="B94190"/>
                </a:solidFill>
                <a:effectLst/>
                <a:uLnTx/>
                <a:uFillTx/>
                <a:latin typeface="Inter" panose="020B0604020202020204" charset="0"/>
                <a:ea typeface="Calibri (MS) Bold"/>
                <a:cs typeface="Inter" panose="020B0604020202020204" charset="0"/>
                <a:sym typeface="Calibri (MS) Bold"/>
              </a:rPr>
              <a:t>212 6 66 </a:t>
            </a:r>
            <a:r>
              <a:rPr kumimoji="0" lang="en-US" sz="1200" b="0" i="0" u="none" strike="noStrike" kern="1200" cap="none" spc="0" normalizeH="0" baseline="0" noProof="0" dirty="0">
                <a:ln>
                  <a:noFill/>
                </a:ln>
                <a:solidFill>
                  <a:srgbClr val="B94190"/>
                </a:solidFill>
                <a:effectLst/>
                <a:uLnTx/>
                <a:uFillTx/>
                <a:latin typeface="Inter" panose="020B0604020202020204" charset="0"/>
                <a:ea typeface="Calibri (MS) Bold"/>
                <a:cs typeface="Inter" panose="020B0604020202020204" charset="0"/>
                <a:sym typeface="Calibri (MS) Bold"/>
              </a:rPr>
              <a:t>56 04 24</a:t>
            </a:r>
          </a:p>
        </p:txBody>
      </p:sp>
      <p:sp>
        <p:nvSpPr>
          <p:cNvPr id="6" name="TextBox 6"/>
          <p:cNvSpPr txBox="1"/>
          <p:nvPr/>
        </p:nvSpPr>
        <p:spPr>
          <a:xfrm rot="-5400000">
            <a:off x="10998184" y="947630"/>
            <a:ext cx="1472009" cy="242631"/>
          </a:xfrm>
          <a:prstGeom prst="rect">
            <a:avLst/>
          </a:prstGeom>
        </p:spPr>
        <p:txBody>
          <a:bodyPr wrap="square" lIns="0" tIns="0" rIns="0" bIns="0" rtlCol="0" anchor="t">
            <a:spAutoFit/>
          </a:bodyPr>
          <a:lstStyle/>
          <a:p>
            <a:pPr marL="0" marR="0" lvl="0" indent="0" algn="l" defTabSz="914400" rtl="0" eaLnBrk="1" fontAlgn="auto" latinLnBrk="0" hangingPunct="1">
              <a:lnSpc>
                <a:spcPts val="1981"/>
              </a:lnSpc>
              <a:spcBef>
                <a:spcPts val="0"/>
              </a:spcBef>
              <a:spcAft>
                <a:spcPts val="0"/>
              </a:spcAft>
              <a:buClrTx/>
              <a:buSzTx/>
              <a:buFontTx/>
              <a:buNone/>
              <a:tabLst/>
              <a:defRPr/>
            </a:pPr>
            <a:r>
              <a:rPr kumimoji="0" lang="en-US" sz="1415" b="0" i="0" u="none" strike="noStrike" kern="1200" cap="none" spc="0" normalizeH="0" baseline="0" noProof="0" dirty="0">
                <a:ln>
                  <a:noFill/>
                </a:ln>
                <a:solidFill>
                  <a:srgbClr val="006699"/>
                </a:solidFill>
                <a:effectLst/>
                <a:uLnTx/>
                <a:uFillTx/>
                <a:latin typeface="Aptos"/>
                <a:ea typeface="Aptos"/>
                <a:cs typeface="Aptos"/>
                <a:sym typeface="Aptos"/>
              </a:rPr>
              <a:t>Juillet  2026</a:t>
            </a:r>
          </a:p>
        </p:txBody>
      </p:sp>
      <p:sp>
        <p:nvSpPr>
          <p:cNvPr id="7" name="TextBox 7"/>
          <p:cNvSpPr txBox="1"/>
          <p:nvPr/>
        </p:nvSpPr>
        <p:spPr>
          <a:xfrm>
            <a:off x="577095" y="707016"/>
            <a:ext cx="4122179" cy="950709"/>
          </a:xfrm>
          <a:prstGeom prst="rect">
            <a:avLst/>
          </a:prstGeom>
        </p:spPr>
        <p:txBody>
          <a:bodyPr lIns="0" tIns="0" rIns="0" bIns="0" rtlCol="0" anchor="t">
            <a:spAutoFit/>
          </a:bodyPr>
          <a:lstStyle/>
          <a:p>
            <a:pPr marL="0" marR="0" lvl="0" indent="0" algn="l" defTabSz="914400" rtl="0" eaLnBrk="1" fontAlgn="auto" latinLnBrk="0" hangingPunct="1">
              <a:lnSpc>
                <a:spcPts val="2141"/>
              </a:lnSpc>
              <a:spcBef>
                <a:spcPts val="0"/>
              </a:spcBef>
              <a:spcAft>
                <a:spcPts val="0"/>
              </a:spcAft>
              <a:buClrTx/>
              <a:buSzTx/>
              <a:buFontTx/>
              <a:buNone/>
              <a:tabLst/>
              <a:defRPr/>
            </a:pPr>
            <a:r>
              <a:rPr kumimoji="0" lang="en-US" sz="1801" b="1" i="0" u="none" strike="noStrike" kern="1200" cap="none" spc="0" normalizeH="0" baseline="0" noProof="0" dirty="0" err="1">
                <a:ln>
                  <a:noFill/>
                </a:ln>
                <a:solidFill>
                  <a:srgbClr val="FFFFFF"/>
                </a:solidFill>
                <a:effectLst/>
                <a:uLnTx/>
                <a:uFillTx/>
                <a:latin typeface="Montserrat Bold"/>
                <a:ea typeface="Montserrat Bold"/>
                <a:cs typeface="Montserrat Bold"/>
                <a:sym typeface="Montserrat Bold"/>
              </a:rPr>
              <a:t>Démarrons</a:t>
            </a:r>
            <a:r>
              <a:rPr kumimoji="0" lang="en-US" sz="1801" b="1" i="0" u="none" strike="noStrike" kern="1200" cap="none" spc="0" normalizeH="0" baseline="0" noProof="0" dirty="0">
                <a:ln>
                  <a:noFill/>
                </a:ln>
                <a:solidFill>
                  <a:srgbClr val="FFFFFF"/>
                </a:solidFill>
                <a:effectLst/>
                <a:uLnTx/>
                <a:uFillTx/>
                <a:latin typeface="Montserrat Bold"/>
                <a:ea typeface="Montserrat Bold"/>
                <a:cs typeface="Montserrat Bold"/>
                <a:sym typeface="Montserrat Bold"/>
              </a:rPr>
              <a:t> ensemble</a:t>
            </a:r>
          </a:p>
          <a:p>
            <a:pPr marL="0" marR="0" lvl="0" indent="0" algn="l" defTabSz="914400" rtl="0" eaLnBrk="1" fontAlgn="auto" latinLnBrk="0" hangingPunct="1">
              <a:lnSpc>
                <a:spcPts val="2141"/>
              </a:lnSpc>
              <a:spcBef>
                <a:spcPts val="0"/>
              </a:spcBef>
              <a:spcAft>
                <a:spcPts val="0"/>
              </a:spcAft>
              <a:buClrTx/>
              <a:buSzTx/>
              <a:buFontTx/>
              <a:buNone/>
              <a:tabLst/>
              <a:defRPr/>
            </a:pPr>
            <a:r>
              <a:rPr kumimoji="0" lang="en-US" sz="1801" b="1" i="0" u="none" strike="noStrike" kern="1200" cap="none" spc="0" normalizeH="0" baseline="0" noProof="0" dirty="0" err="1">
                <a:ln>
                  <a:noFill/>
                </a:ln>
                <a:solidFill>
                  <a:srgbClr val="FFFFFF"/>
                </a:solidFill>
                <a:effectLst/>
                <a:uLnTx/>
                <a:uFillTx/>
                <a:latin typeface="Montserrat Bold"/>
                <a:ea typeface="Montserrat Bold"/>
                <a:cs typeface="Montserrat Bold"/>
                <a:sym typeface="Montserrat Bold"/>
              </a:rPr>
              <a:t>Votre</a:t>
            </a:r>
            <a:r>
              <a:rPr kumimoji="0" lang="en-US" sz="1801" b="1" i="0" u="none" strike="noStrike" kern="1200" cap="none" spc="0" normalizeH="0" baseline="0" noProof="0" dirty="0">
                <a:ln>
                  <a:noFill/>
                </a:ln>
                <a:solidFill>
                  <a:srgbClr val="FFFFFF"/>
                </a:solidFill>
                <a:effectLst/>
                <a:uLnTx/>
                <a:uFillTx/>
                <a:latin typeface="Montserrat Bold"/>
                <a:ea typeface="Montserrat Bold"/>
                <a:cs typeface="Montserrat Bold"/>
                <a:sym typeface="Montserrat Bold"/>
              </a:rPr>
              <a:t> </a:t>
            </a:r>
            <a:r>
              <a:rPr kumimoji="0" lang="en-US" sz="1801" b="1" i="0" u="none" strike="noStrike" kern="1200" cap="none" spc="0" normalizeH="0" baseline="0" noProof="0" dirty="0" err="1">
                <a:ln>
                  <a:noFill/>
                </a:ln>
                <a:solidFill>
                  <a:srgbClr val="FFFFFF"/>
                </a:solidFill>
                <a:effectLst/>
                <a:uLnTx/>
                <a:uFillTx/>
                <a:latin typeface="Montserrat Bold"/>
                <a:ea typeface="Montserrat Bold"/>
                <a:cs typeface="Montserrat Bold"/>
                <a:sym typeface="Montserrat Bold"/>
              </a:rPr>
              <a:t>Parcours</a:t>
            </a:r>
            <a:r>
              <a:rPr kumimoji="0" lang="en-US" sz="1801" b="1" i="0" u="none" strike="noStrike" kern="1200" cap="none" spc="0" normalizeH="0" baseline="0" noProof="0" dirty="0">
                <a:ln>
                  <a:noFill/>
                </a:ln>
                <a:solidFill>
                  <a:srgbClr val="FFFFFF"/>
                </a:solidFill>
                <a:effectLst/>
                <a:uLnTx/>
                <a:uFillTx/>
                <a:latin typeface="Montserrat Bold"/>
                <a:ea typeface="Montserrat Bold"/>
                <a:cs typeface="Montserrat Bold"/>
                <a:sym typeface="Montserrat Bold"/>
              </a:rPr>
              <a:t> de transformation</a:t>
            </a:r>
          </a:p>
          <a:p>
            <a:pPr marL="0" marR="0" lvl="0" indent="0" algn="l" defTabSz="914400" rtl="0" eaLnBrk="1" fontAlgn="auto" latinLnBrk="0" hangingPunct="1">
              <a:lnSpc>
                <a:spcPts val="1605"/>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94A3B8"/>
                </a:solidFill>
                <a:effectLst/>
                <a:uLnTx/>
                <a:uFillTx/>
                <a:latin typeface="Open Sans"/>
                <a:ea typeface="Open Sans"/>
                <a:cs typeface="Open Sans"/>
                <a:sym typeface="Open Sans"/>
              </a:rPr>
              <a:t>Notre équipe est à </a:t>
            </a:r>
            <a:r>
              <a:rPr kumimoji="0" lang="en-US" sz="1600" b="0" i="0" u="none" strike="noStrike" kern="1200" cap="none" spc="0" normalizeH="0" baseline="0" noProof="0" dirty="0" err="1">
                <a:ln>
                  <a:noFill/>
                </a:ln>
                <a:solidFill>
                  <a:srgbClr val="94A3B8"/>
                </a:solidFill>
                <a:effectLst/>
                <a:uLnTx/>
                <a:uFillTx/>
                <a:latin typeface="Open Sans"/>
                <a:ea typeface="Open Sans"/>
                <a:cs typeface="Open Sans"/>
                <a:sym typeface="Open Sans"/>
              </a:rPr>
              <a:t>votre</a:t>
            </a:r>
            <a:r>
              <a:rPr kumimoji="0" lang="en-US" sz="1600" b="0" i="0" u="none" strike="noStrike" kern="1200" cap="none" spc="0" normalizeH="0" baseline="0" noProof="0" dirty="0">
                <a:ln>
                  <a:noFill/>
                </a:ln>
                <a:solidFill>
                  <a:srgbClr val="94A3B8"/>
                </a:solidFill>
                <a:effectLst/>
                <a:uLnTx/>
                <a:uFillTx/>
                <a:latin typeface="Open Sans"/>
                <a:ea typeface="Open Sans"/>
                <a:cs typeface="Open Sans"/>
                <a:sym typeface="Open Sans"/>
              </a:rPr>
              <a:t> </a:t>
            </a:r>
            <a:r>
              <a:rPr kumimoji="0" lang="en-US" sz="1600" b="0" i="0" u="none" strike="noStrike" kern="1200" cap="none" spc="0" normalizeH="0" baseline="0" noProof="0" dirty="0" err="1">
                <a:ln>
                  <a:noFill/>
                </a:ln>
                <a:solidFill>
                  <a:srgbClr val="94A3B8"/>
                </a:solidFill>
                <a:effectLst/>
                <a:uLnTx/>
                <a:uFillTx/>
                <a:latin typeface="Open Sans"/>
                <a:ea typeface="Open Sans"/>
                <a:cs typeface="Open Sans"/>
                <a:sym typeface="Open Sans"/>
              </a:rPr>
              <a:t>écoute</a:t>
            </a:r>
            <a:r>
              <a:rPr kumimoji="0" lang="en-US" sz="1600" b="0" i="0" u="none" strike="noStrike" kern="1200" cap="none" spc="0" normalizeH="0" baseline="0" noProof="0" dirty="0">
                <a:ln>
                  <a:noFill/>
                </a:ln>
                <a:solidFill>
                  <a:srgbClr val="94A3B8"/>
                </a:solidFill>
                <a:effectLst/>
                <a:uLnTx/>
                <a:uFillTx/>
                <a:latin typeface="Open Sans"/>
                <a:ea typeface="Open Sans"/>
                <a:cs typeface="Open Sans"/>
                <a:sym typeface="Open Sans"/>
              </a:rPr>
              <a:t> pour</a:t>
            </a:r>
          </a:p>
          <a:p>
            <a:pPr marL="0" marR="0" lvl="0" indent="0" algn="l" defTabSz="914400" rtl="0" eaLnBrk="1" fontAlgn="auto" latinLnBrk="0" hangingPunct="1">
              <a:lnSpc>
                <a:spcPts val="1605"/>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94A3B8"/>
                </a:solidFill>
                <a:effectLst/>
                <a:uLnTx/>
                <a:uFillTx/>
                <a:latin typeface="Open Sans"/>
                <a:ea typeface="Open Sans"/>
                <a:cs typeface="Open Sans"/>
                <a:sym typeface="Open Sans"/>
              </a:rPr>
              <a:t>concrétiser</a:t>
            </a:r>
            <a:r>
              <a:rPr kumimoji="0" lang="en-US" sz="1600" b="0" i="0" u="none" strike="noStrike" kern="1200" cap="none" spc="0" normalizeH="0" baseline="0" noProof="0" dirty="0">
                <a:ln>
                  <a:noFill/>
                </a:ln>
                <a:solidFill>
                  <a:srgbClr val="94A3B8"/>
                </a:solidFill>
                <a:effectLst/>
                <a:uLnTx/>
                <a:uFillTx/>
                <a:latin typeface="Open Sans"/>
                <a:ea typeface="Open Sans"/>
                <a:cs typeface="Open Sans"/>
                <a:sym typeface="Open Sans"/>
              </a:rPr>
              <a:t> </a:t>
            </a:r>
            <a:r>
              <a:rPr kumimoji="0" lang="en-US" sz="1600" b="0" i="0" u="none" strike="noStrike" kern="1200" cap="none" spc="0" normalizeH="0" baseline="0" noProof="0" dirty="0" err="1">
                <a:ln>
                  <a:noFill/>
                </a:ln>
                <a:solidFill>
                  <a:srgbClr val="94A3B8"/>
                </a:solidFill>
                <a:effectLst/>
                <a:uLnTx/>
                <a:uFillTx/>
                <a:latin typeface="Open Sans"/>
                <a:ea typeface="Open Sans"/>
                <a:cs typeface="Open Sans"/>
                <a:sym typeface="Open Sans"/>
              </a:rPr>
              <a:t>vos</a:t>
            </a:r>
            <a:r>
              <a:rPr kumimoji="0" lang="en-US" sz="1600" b="0" i="0" u="none" strike="noStrike" kern="1200" cap="none" spc="0" normalizeH="0" baseline="0" noProof="0" dirty="0">
                <a:ln>
                  <a:noFill/>
                </a:ln>
                <a:solidFill>
                  <a:srgbClr val="94A3B8"/>
                </a:solidFill>
                <a:effectLst/>
                <a:uLnTx/>
                <a:uFillTx/>
                <a:latin typeface="Open Sans"/>
                <a:ea typeface="Open Sans"/>
                <a:cs typeface="Open Sans"/>
                <a:sym typeface="Open Sans"/>
              </a:rPr>
              <a:t> projets IA.</a:t>
            </a:r>
          </a:p>
        </p:txBody>
      </p:sp>
      <p:pic>
        <p:nvPicPr>
          <p:cNvPr id="4" name="Google Shape;86;p13" descr="image.png">
            <a:extLst>
              <a:ext uri="{FF2B5EF4-FFF2-40B4-BE49-F238E27FC236}">
                <a16:creationId xmlns:a16="http://schemas.microsoft.com/office/drawing/2014/main" id="{FCC3E609-43C8-7652-82FB-6491EF36599E}"/>
              </a:ext>
            </a:extLst>
          </p:cNvPr>
          <p:cNvPicPr preferRelativeResize="0"/>
          <p:nvPr/>
        </p:nvPicPr>
        <p:blipFill rotWithShape="1">
          <a:blip r:embed="rId3">
            <a:alphaModFix/>
          </a:blip>
          <a:srcRect/>
          <a:stretch/>
        </p:blipFill>
        <p:spPr>
          <a:xfrm>
            <a:off x="9631137" y="4947094"/>
            <a:ext cx="1143000" cy="57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AF9"/>
        </a:solidFill>
        <a:effectLst/>
      </p:bgPr>
    </p:bg>
    <p:spTree>
      <p:nvGrpSpPr>
        <p:cNvPr id="1" name=""/>
        <p:cNvGrpSpPr/>
        <p:nvPr/>
      </p:nvGrpSpPr>
      <p:grpSpPr>
        <a:xfrm>
          <a:off x="0" y="0"/>
          <a:ext cx="0" cy="0"/>
          <a:chOff x="0" y="0"/>
          <a:chExt cx="0" cy="0"/>
        </a:xfrm>
      </p:grpSpPr>
      <p:sp>
        <p:nvSpPr>
          <p:cNvPr id="44" name="object 2">
            <a:extLst>
              <a:ext uri="{FF2B5EF4-FFF2-40B4-BE49-F238E27FC236}">
                <a16:creationId xmlns:a16="http://schemas.microsoft.com/office/drawing/2014/main" id="{7B523EB0-1D62-16AF-C9F3-42D56A6F29F3}"/>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object 3">
            <a:extLst>
              <a:ext uri="{FF2B5EF4-FFF2-40B4-BE49-F238E27FC236}">
                <a16:creationId xmlns:a16="http://schemas.microsoft.com/office/drawing/2014/main" id="{A48D8F7C-02F1-A91A-92EA-D5020A815FB0}"/>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48" name="object 8">
            <a:extLst>
              <a:ext uri="{FF2B5EF4-FFF2-40B4-BE49-F238E27FC236}">
                <a16:creationId xmlns:a16="http://schemas.microsoft.com/office/drawing/2014/main" id="{4DCD6F67-C113-62CD-10E5-F7A314E8AEB7}"/>
              </a:ext>
            </a:extLst>
          </p:cNvPr>
          <p:cNvPicPr/>
          <p:nvPr/>
        </p:nvPicPr>
        <p:blipFill>
          <a:blip r:embed="rId2" cstate="print"/>
          <a:stretch>
            <a:fillRect/>
          </a:stretch>
        </p:blipFill>
        <p:spPr>
          <a:xfrm>
            <a:off x="10264955" y="71623"/>
            <a:ext cx="1453342" cy="1408363"/>
          </a:xfrm>
          <a:prstGeom prst="rect">
            <a:avLst/>
          </a:prstGeom>
        </p:spPr>
      </p:pic>
      <p:pic>
        <p:nvPicPr>
          <p:cNvPr id="7" name="Picture 6" descr="image.png"/>
          <p:cNvPicPr>
            <a:picLocks noChangeAspect="1"/>
          </p:cNvPicPr>
          <p:nvPr/>
        </p:nvPicPr>
        <p:blipFill>
          <a:blip r:embed="rId3"/>
          <a:stretch>
            <a:fillRect/>
          </a:stretch>
        </p:blipFill>
        <p:spPr>
          <a:xfrm>
            <a:off x="9877425" y="2511028"/>
            <a:ext cx="1600200" cy="295275"/>
          </a:xfrm>
          <a:prstGeom prst="rect">
            <a:avLst/>
          </a:prstGeom>
        </p:spPr>
      </p:pic>
      <p:pic>
        <p:nvPicPr>
          <p:cNvPr id="8" name="Picture 7" descr="image.png"/>
          <p:cNvPicPr>
            <a:picLocks noChangeAspect="1"/>
          </p:cNvPicPr>
          <p:nvPr/>
        </p:nvPicPr>
        <p:blipFill>
          <a:blip r:embed="rId4"/>
          <a:stretch>
            <a:fillRect/>
          </a:stretch>
        </p:blipFill>
        <p:spPr>
          <a:xfrm>
            <a:off x="-381000" y="-762000"/>
            <a:ext cx="4572000" cy="411360"/>
          </a:xfrm>
          <a:prstGeom prst="rect">
            <a:avLst/>
          </a:prstGeom>
        </p:spPr>
      </p:pic>
      <p:pic>
        <p:nvPicPr>
          <p:cNvPr id="9" name="Picture 8" descr="image.png"/>
          <p:cNvPicPr>
            <a:picLocks noChangeAspect="1"/>
          </p:cNvPicPr>
          <p:nvPr/>
        </p:nvPicPr>
        <p:blipFill>
          <a:blip r:embed="rId5"/>
          <a:stretch>
            <a:fillRect/>
          </a:stretch>
        </p:blipFill>
        <p:spPr>
          <a:xfrm>
            <a:off x="3085186" y="3925325"/>
            <a:ext cx="5238750" cy="471338"/>
          </a:xfrm>
          <a:prstGeom prst="rect">
            <a:avLst/>
          </a:prstGeom>
        </p:spPr>
      </p:pic>
      <p:pic>
        <p:nvPicPr>
          <p:cNvPr id="10" name="Picture 9" descr="image.png"/>
          <p:cNvPicPr>
            <a:picLocks noChangeAspect="1"/>
          </p:cNvPicPr>
          <p:nvPr/>
        </p:nvPicPr>
        <p:blipFill>
          <a:blip r:embed="rId6"/>
          <a:stretch>
            <a:fillRect/>
          </a:stretch>
        </p:blipFill>
        <p:spPr>
          <a:xfrm>
            <a:off x="571500" y="1263699"/>
            <a:ext cx="11049000" cy="548431"/>
          </a:xfrm>
          <a:prstGeom prst="rect">
            <a:avLst/>
          </a:prstGeom>
        </p:spPr>
      </p:pic>
      <p:sp>
        <p:nvSpPr>
          <p:cNvPr id="16" name="TextBox 15"/>
          <p:cNvSpPr txBox="1"/>
          <p:nvPr/>
        </p:nvSpPr>
        <p:spPr>
          <a:xfrm>
            <a:off x="742950" y="4605183"/>
            <a:ext cx="5353050" cy="942975"/>
          </a:xfrm>
          <a:prstGeom prst="rect">
            <a:avLst/>
          </a:prstGeom>
          <a:noFill/>
        </p:spPr>
        <p:txBody>
          <a:bodyPr wrap="square" lIns="0" tIns="0" rIns="0" bIns="0" anchor="t">
            <a:spAutoFit/>
          </a:bodyPr>
          <a:lstStyle/>
          <a:p>
            <a:pPr marL="0" marR="0" lvl="0" indent="0" algn="l" defTabSz="457200" rtl="0" eaLnBrk="1" fontAlgn="auto" latinLnBrk="0" hangingPunct="1">
              <a:lnSpc>
                <a:spcPts val="2475"/>
              </a:lnSpc>
              <a:spcBef>
                <a:spcPts val="0"/>
              </a:spcBef>
              <a:spcAft>
                <a:spcPts val="0"/>
              </a:spcAft>
              <a:buClrTx/>
              <a:buSzTx/>
              <a:buFontTx/>
              <a:buNone/>
              <a:tabLst/>
              <a:defRPr/>
            </a:pPr>
            <a:r>
              <a:rPr kumimoji="0" b="0" i="0" u="none" strike="noStrike" kern="1200" cap="none" spc="0" normalizeH="0" baseline="0" noProof="0" dirty="0" err="1">
                <a:ln>
                  <a:noFill/>
                </a:ln>
                <a:solidFill>
                  <a:srgbClr val="475569"/>
                </a:solidFill>
                <a:effectLst/>
                <a:uLnTx/>
                <a:uFillTx/>
                <a:latin typeface="Lato"/>
                <a:ea typeface="+mn-ea"/>
                <a:cs typeface="+mn-cs"/>
              </a:rPr>
              <a:t>L'ère</a:t>
            </a:r>
            <a:r>
              <a:rPr kumimoji="0" b="0" i="0" u="none" strike="noStrike" kern="1200" cap="none" spc="0" normalizeH="0" baseline="0" noProof="0" dirty="0">
                <a:ln>
                  <a:noFill/>
                </a:ln>
                <a:solidFill>
                  <a:srgbClr val="475569"/>
                </a:solidFill>
                <a:effectLst/>
                <a:uLnTx/>
                <a:uFillTx/>
                <a:latin typeface="Lato"/>
                <a:ea typeface="+mn-ea"/>
                <a:cs typeface="+mn-cs"/>
              </a:rPr>
              <a:t> </a:t>
            </a:r>
            <a:r>
              <a:rPr kumimoji="0" b="0" i="0" u="none" strike="noStrike" kern="1200" cap="none" spc="0" normalizeH="0" baseline="0" noProof="0" dirty="0" err="1">
                <a:ln>
                  <a:noFill/>
                </a:ln>
                <a:solidFill>
                  <a:srgbClr val="475569"/>
                </a:solidFill>
                <a:effectLst/>
                <a:uLnTx/>
                <a:uFillTx/>
                <a:latin typeface="Lato"/>
                <a:ea typeface="+mn-ea"/>
                <a:cs typeface="+mn-cs"/>
              </a:rPr>
              <a:t>pionnière</a:t>
            </a:r>
            <a:r>
              <a:rPr kumimoji="0" b="0" i="0" u="none" strike="noStrike" kern="1200" cap="none" spc="0" normalizeH="0" baseline="0" noProof="0" dirty="0">
                <a:ln>
                  <a:noFill/>
                </a:ln>
                <a:solidFill>
                  <a:srgbClr val="475569"/>
                </a:solidFill>
                <a:effectLst/>
                <a:uLnTx/>
                <a:uFillTx/>
                <a:latin typeface="Lato"/>
                <a:ea typeface="+mn-ea"/>
                <a:cs typeface="+mn-cs"/>
              </a:rPr>
              <a:t> </a:t>
            </a:r>
            <a:r>
              <a:rPr kumimoji="0" b="0" i="0" u="none" strike="noStrike" kern="1200" cap="none" spc="0" normalizeH="0" baseline="0" noProof="0" dirty="0" err="1">
                <a:ln>
                  <a:noFill/>
                </a:ln>
                <a:solidFill>
                  <a:srgbClr val="475569"/>
                </a:solidFill>
                <a:effectLst/>
                <a:uLnTx/>
                <a:uFillTx/>
                <a:latin typeface="Lato"/>
                <a:ea typeface="+mn-ea"/>
                <a:cs typeface="+mn-cs"/>
              </a:rPr>
              <a:t>où</a:t>
            </a:r>
            <a:r>
              <a:rPr kumimoji="0" b="0" i="0" u="none" strike="noStrike" kern="1200" cap="none" spc="0" normalizeH="0" baseline="0" noProof="0" dirty="0">
                <a:ln>
                  <a:noFill/>
                </a:ln>
                <a:solidFill>
                  <a:srgbClr val="475569"/>
                </a:solidFill>
                <a:effectLst/>
                <a:uLnTx/>
                <a:uFillTx/>
                <a:latin typeface="Lato"/>
                <a:ea typeface="+mn-ea"/>
                <a:cs typeface="+mn-cs"/>
              </a:rPr>
              <a:t> la science-fiction a </a:t>
            </a:r>
            <a:r>
              <a:rPr kumimoji="0" b="0" i="0" u="none" strike="noStrike" kern="1200" cap="none" spc="0" normalizeH="0" baseline="0" noProof="0" dirty="0" err="1">
                <a:ln>
                  <a:noFill/>
                </a:ln>
                <a:solidFill>
                  <a:srgbClr val="475569"/>
                </a:solidFill>
                <a:effectLst/>
                <a:uLnTx/>
                <a:uFillTx/>
                <a:latin typeface="Lato"/>
                <a:ea typeface="+mn-ea"/>
                <a:cs typeface="+mn-cs"/>
              </a:rPr>
              <a:t>cédé</a:t>
            </a:r>
            <a:r>
              <a:rPr kumimoji="0" b="0" i="0" u="none" strike="noStrike" kern="1200" cap="none" spc="0" normalizeH="0" baseline="0" noProof="0" dirty="0">
                <a:ln>
                  <a:noFill/>
                </a:ln>
                <a:solidFill>
                  <a:srgbClr val="475569"/>
                </a:solidFill>
                <a:effectLst/>
                <a:uLnTx/>
                <a:uFillTx/>
                <a:latin typeface="Lato"/>
                <a:ea typeface="+mn-ea"/>
                <a:cs typeface="+mn-cs"/>
              </a:rPr>
              <a:t> la place aux </a:t>
            </a:r>
            <a:r>
              <a:rPr kumimoji="0" b="0" i="0" u="none" strike="noStrike" kern="1200" cap="none" spc="0" normalizeH="0" baseline="0" noProof="0" dirty="0" err="1">
                <a:ln>
                  <a:noFill/>
                </a:ln>
                <a:solidFill>
                  <a:srgbClr val="475569"/>
                </a:solidFill>
                <a:effectLst/>
                <a:uLnTx/>
                <a:uFillTx/>
                <a:latin typeface="Lato"/>
                <a:ea typeface="+mn-ea"/>
                <a:cs typeface="+mn-cs"/>
              </a:rPr>
              <a:t>mathématiques</a:t>
            </a:r>
            <a:r>
              <a:rPr kumimoji="0" b="0" i="0" u="none" strike="noStrike" kern="1200" cap="none" spc="0" normalizeH="0" baseline="0" noProof="0" dirty="0">
                <a:ln>
                  <a:noFill/>
                </a:ln>
                <a:solidFill>
                  <a:srgbClr val="475569"/>
                </a:solidFill>
                <a:effectLst/>
                <a:uLnTx/>
                <a:uFillTx/>
                <a:latin typeface="Lato"/>
                <a:ea typeface="+mn-ea"/>
                <a:cs typeface="+mn-cs"/>
              </a:rPr>
              <a:t>, </a:t>
            </a:r>
            <a:r>
              <a:rPr kumimoji="0" b="0" i="0" u="none" strike="noStrike" kern="1200" cap="none" spc="0" normalizeH="0" baseline="0" noProof="0" dirty="0" err="1">
                <a:ln>
                  <a:noFill/>
                </a:ln>
                <a:solidFill>
                  <a:srgbClr val="475569"/>
                </a:solidFill>
                <a:effectLst/>
                <a:uLnTx/>
                <a:uFillTx/>
                <a:latin typeface="Lato"/>
                <a:ea typeface="+mn-ea"/>
                <a:cs typeface="+mn-cs"/>
              </a:rPr>
              <a:t>posant</a:t>
            </a:r>
            <a:r>
              <a:rPr kumimoji="0" b="0" i="0" u="none" strike="noStrike" kern="1200" cap="none" spc="0" normalizeH="0" baseline="0" noProof="0" dirty="0">
                <a:ln>
                  <a:noFill/>
                </a:ln>
                <a:solidFill>
                  <a:srgbClr val="475569"/>
                </a:solidFill>
                <a:effectLst/>
                <a:uLnTx/>
                <a:uFillTx/>
                <a:latin typeface="Lato"/>
                <a:ea typeface="+mn-ea"/>
                <a:cs typeface="+mn-cs"/>
              </a:rPr>
              <a:t> les bases </a:t>
            </a:r>
            <a:r>
              <a:rPr kumimoji="0" b="0" i="0" u="none" strike="noStrike" kern="1200" cap="none" spc="0" normalizeH="0" baseline="0" noProof="0" dirty="0" err="1">
                <a:ln>
                  <a:noFill/>
                </a:ln>
                <a:solidFill>
                  <a:srgbClr val="475569"/>
                </a:solidFill>
                <a:effectLst/>
                <a:uLnTx/>
                <a:uFillTx/>
                <a:latin typeface="Lato"/>
                <a:ea typeface="+mn-ea"/>
                <a:cs typeface="+mn-cs"/>
              </a:rPr>
              <a:t>fondamentales</a:t>
            </a:r>
            <a:r>
              <a:rPr kumimoji="0" b="0" i="0" u="none" strike="noStrike" kern="1200" cap="none" spc="0" normalizeH="0" baseline="0" noProof="0" dirty="0">
                <a:ln>
                  <a:noFill/>
                </a:ln>
                <a:solidFill>
                  <a:srgbClr val="475569"/>
                </a:solidFill>
                <a:effectLst/>
                <a:uLnTx/>
                <a:uFillTx/>
                <a:latin typeface="Lato"/>
                <a:ea typeface="+mn-ea"/>
                <a:cs typeface="+mn-cs"/>
              </a:rPr>
              <a:t> de la pensée </a:t>
            </a:r>
            <a:r>
              <a:rPr kumimoji="0" b="0" i="0" u="none" strike="noStrike" kern="1200" cap="none" spc="0" normalizeH="0" baseline="0" noProof="0" dirty="0" err="1">
                <a:ln>
                  <a:noFill/>
                </a:ln>
                <a:solidFill>
                  <a:srgbClr val="475569"/>
                </a:solidFill>
                <a:effectLst/>
                <a:uLnTx/>
                <a:uFillTx/>
                <a:latin typeface="Lato"/>
                <a:ea typeface="+mn-ea"/>
                <a:cs typeface="+mn-cs"/>
              </a:rPr>
              <a:t>artificielle</a:t>
            </a:r>
            <a:r>
              <a:rPr kumimoji="0" b="0" i="0" u="none" strike="noStrike" kern="1200" cap="none" spc="0" normalizeH="0" baseline="0" noProof="0" dirty="0">
                <a:ln>
                  <a:noFill/>
                </a:ln>
                <a:solidFill>
                  <a:srgbClr val="475569"/>
                </a:solidFill>
                <a:effectLst/>
                <a:uLnTx/>
                <a:uFillTx/>
                <a:latin typeface="Lato"/>
                <a:ea typeface="+mn-ea"/>
                <a:cs typeface="+mn-cs"/>
              </a:rPr>
              <a:t>.</a:t>
            </a:r>
          </a:p>
        </p:txBody>
      </p:sp>
      <p:sp>
        <p:nvSpPr>
          <p:cNvPr id="17" name="Rectangle 16"/>
          <p:cNvSpPr/>
          <p:nvPr/>
        </p:nvSpPr>
        <p:spPr>
          <a:xfrm>
            <a:off x="571500" y="4605183"/>
            <a:ext cx="38100" cy="942975"/>
          </a:xfrm>
          <a:prstGeom prst="rect">
            <a:avLst/>
          </a:prstGeom>
          <a:solidFill>
            <a:srgbClr val="C73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466060" y="3416413"/>
            <a:ext cx="6620540" cy="1063753"/>
          </a:xfrm>
          <a:prstGeom prst="rect">
            <a:avLst/>
          </a:prstGeom>
          <a:noFill/>
        </p:spPr>
        <p:txBody>
          <a:bodyPr wrap="square" lIns="0" tIns="0" rIns="0" bIns="0" anchor="t">
            <a:spAutoFit/>
          </a:bodyPr>
          <a:lstStyle/>
          <a:p>
            <a:pPr marL="0" marR="0" lvl="0" indent="0" algn="l" defTabSz="457200" rtl="0" eaLnBrk="1" fontAlgn="auto" latinLnBrk="0" hangingPunct="1">
              <a:lnSpc>
                <a:spcPts val="4140"/>
              </a:lnSpc>
              <a:spcBef>
                <a:spcPts val="0"/>
              </a:spcBef>
              <a:spcAft>
                <a:spcPts val="0"/>
              </a:spcAft>
              <a:buClrTx/>
              <a:buSzTx/>
              <a:buFontTx/>
              <a:buNone/>
              <a:tabLst/>
              <a:defRPr/>
            </a:pPr>
            <a:r>
              <a:rPr kumimoji="0" lang="fr-MA" sz="4000" b="0" i="0" u="none" strike="noStrike" kern="1200" cap="none" spc="0" normalizeH="0" baseline="0" noProof="0" dirty="0">
                <a:ln>
                  <a:noFill/>
                </a:ln>
                <a:solidFill>
                  <a:srgbClr val="0F172A"/>
                </a:solidFill>
                <a:effectLst/>
                <a:uLnTx/>
                <a:uFillTx/>
                <a:latin typeface="Poppins ExtraBold"/>
                <a:ea typeface="+mn-ea"/>
                <a:cs typeface="+mn-cs"/>
              </a:rPr>
              <a:t> </a:t>
            </a:r>
            <a:r>
              <a:rPr kumimoji="0" sz="4000" b="0" i="0" u="none" strike="noStrike" kern="1200" cap="none" spc="0" normalizeH="0" baseline="0" noProof="0" dirty="0">
                <a:ln>
                  <a:noFill/>
                </a:ln>
                <a:solidFill>
                  <a:srgbClr val="0F172A"/>
                </a:solidFill>
                <a:effectLst/>
                <a:uLnTx/>
                <a:uFillTx/>
                <a:latin typeface="Poppins ExtraBold"/>
                <a:ea typeface="+mn-ea"/>
                <a:cs typeface="+mn-cs"/>
              </a:rPr>
              <a:t>Les </a:t>
            </a:r>
            <a:r>
              <a:rPr kumimoji="0" sz="4000" b="0" i="0" u="none" strike="noStrike" kern="1200" cap="none" spc="0" normalizeH="0" baseline="0" noProof="0" dirty="0" err="1">
                <a:ln>
                  <a:noFill/>
                </a:ln>
                <a:solidFill>
                  <a:srgbClr val="0F172A"/>
                </a:solidFill>
                <a:effectLst/>
                <a:uLnTx/>
                <a:uFillTx/>
                <a:latin typeface="Poppins ExtraBold"/>
                <a:ea typeface="+mn-ea"/>
                <a:cs typeface="+mn-cs"/>
              </a:rPr>
              <a:t>rêves</a:t>
            </a:r>
            <a:r>
              <a:rPr kumimoji="0" sz="4000" b="0" i="0" u="none" strike="noStrike" kern="1200" cap="none" spc="0" normalizeH="0" baseline="0" noProof="0" dirty="0">
                <a:ln>
                  <a:noFill/>
                </a:ln>
                <a:solidFill>
                  <a:srgbClr val="0F172A"/>
                </a:solidFill>
                <a:effectLst/>
                <a:uLnTx/>
                <a:uFillTx/>
                <a:latin typeface="Poppins ExtraBold"/>
                <a:ea typeface="+mn-ea"/>
                <a:cs typeface="+mn-cs"/>
              </a:rPr>
              <a:t> de </a:t>
            </a:r>
            <a:r>
              <a:rPr kumimoji="0" sz="2000" b="0" i="0" u="none" strike="noStrike" kern="1200" cap="none" spc="0" normalizeH="0" baseline="0" noProof="0" dirty="0">
                <a:ln>
                  <a:noFill/>
                </a:ln>
                <a:solidFill>
                  <a:prstClr val="black"/>
                </a:solidFill>
                <a:effectLst/>
                <a:uLnTx/>
                <a:uFillTx/>
                <a:latin typeface="Calibri"/>
                <a:ea typeface="+mn-ea"/>
                <a:cs typeface="+mn-cs"/>
              </a:rPr>
              <a:t>
</a:t>
            </a:r>
            <a:r>
              <a:rPr kumimoji="0" sz="4000" b="0" i="0" u="none" strike="noStrike" kern="1200" cap="none" spc="0" normalizeH="0" baseline="0" noProof="0" dirty="0">
                <a:ln>
                  <a:noFill/>
                </a:ln>
                <a:solidFill>
                  <a:srgbClr val="0F172A"/>
                </a:solidFill>
                <a:effectLst/>
                <a:uLnTx/>
                <a:uFillTx/>
                <a:latin typeface="Poppins ExtraBold"/>
                <a:ea typeface="+mn-ea"/>
                <a:cs typeface="+mn-cs"/>
              </a:rPr>
              <a:t> </a:t>
            </a:r>
            <a:r>
              <a:rPr kumimoji="0" sz="4000" b="0" i="0" u="none" strike="noStrike" kern="1200" cap="none" spc="0" normalizeH="0" baseline="0" noProof="0" dirty="0" err="1">
                <a:ln>
                  <a:noFill/>
                </a:ln>
                <a:solidFill>
                  <a:srgbClr val="0F172A"/>
                </a:solidFill>
                <a:effectLst/>
                <a:uLnTx/>
                <a:uFillTx/>
                <a:latin typeface="Poppins ExtraBold"/>
                <a:ea typeface="+mn-ea"/>
                <a:cs typeface="+mn-cs"/>
              </a:rPr>
              <a:t>l'intelligence</a:t>
            </a:r>
            <a:r>
              <a:rPr kumimoji="0" sz="4000" b="0" i="0" u="none" strike="noStrike" kern="1200" cap="none" spc="0" normalizeH="0" baseline="0" noProof="0" dirty="0">
                <a:ln>
                  <a:noFill/>
                </a:ln>
                <a:solidFill>
                  <a:srgbClr val="0F172A"/>
                </a:solidFill>
                <a:effectLst/>
                <a:uLnTx/>
                <a:uFillTx/>
                <a:latin typeface="Poppins ExtraBold"/>
                <a:ea typeface="+mn-ea"/>
                <a:cs typeface="+mn-cs"/>
              </a:rPr>
              <a:t> </a:t>
            </a:r>
            <a:r>
              <a:rPr kumimoji="0" sz="3600" b="1" i="0" u="none" strike="noStrike" kern="1200" cap="none" spc="0" normalizeH="0" baseline="0" noProof="0" dirty="0">
                <a:ln>
                  <a:noFill/>
                </a:ln>
                <a:solidFill>
                  <a:srgbClr val="4F81BD">
                    <a:lumMod val="75000"/>
                  </a:srgbClr>
                </a:solidFill>
                <a:effectLst/>
                <a:uLnTx/>
                <a:uFillTx/>
                <a:latin typeface="Poppins"/>
                <a:ea typeface="+mn-ea"/>
                <a:cs typeface="+mn-cs"/>
              </a:rPr>
              <a:t>(1940 - 1956)</a:t>
            </a:r>
          </a:p>
        </p:txBody>
      </p:sp>
      <p:pic>
        <p:nvPicPr>
          <p:cNvPr id="23" name="Picture 22" descr="image.png"/>
          <p:cNvPicPr>
            <a:picLocks noChangeAspect="1"/>
          </p:cNvPicPr>
          <p:nvPr/>
        </p:nvPicPr>
        <p:blipFill>
          <a:blip r:embed="rId7"/>
          <a:stretch>
            <a:fillRect/>
          </a:stretch>
        </p:blipFill>
        <p:spPr>
          <a:xfrm>
            <a:off x="7333336" y="2229171"/>
            <a:ext cx="4533900" cy="3619500"/>
          </a:xfrm>
          <a:prstGeom prst="rect">
            <a:avLst/>
          </a:prstGeom>
        </p:spPr>
      </p:pic>
      <p:pic>
        <p:nvPicPr>
          <p:cNvPr id="31" name="Picture 30" descr="image.png"/>
          <p:cNvPicPr>
            <a:picLocks noChangeAspect="1"/>
          </p:cNvPicPr>
          <p:nvPr/>
        </p:nvPicPr>
        <p:blipFill>
          <a:blip r:embed="rId8"/>
          <a:stretch>
            <a:fillRect/>
          </a:stretch>
        </p:blipFill>
        <p:spPr>
          <a:xfrm>
            <a:off x="10020300" y="2606278"/>
            <a:ext cx="104775" cy="104775"/>
          </a:xfrm>
          <a:prstGeom prst="rect">
            <a:avLst/>
          </a:prstGeom>
        </p:spPr>
      </p:pic>
      <p:sp>
        <p:nvSpPr>
          <p:cNvPr id="50" name="Rectangle : coins arrondis 49">
            <a:extLst>
              <a:ext uri="{FF2B5EF4-FFF2-40B4-BE49-F238E27FC236}">
                <a16:creationId xmlns:a16="http://schemas.microsoft.com/office/drawing/2014/main" id="{DB31953B-BD9E-C176-C3E0-C98E8C61137A}"/>
              </a:ext>
            </a:extLst>
          </p:cNvPr>
          <p:cNvSpPr/>
          <p:nvPr/>
        </p:nvSpPr>
        <p:spPr>
          <a:xfrm>
            <a:off x="674190" y="2099791"/>
            <a:ext cx="1887438" cy="388779"/>
          </a:xfrm>
          <a:prstGeom prst="roundRect">
            <a:avLst/>
          </a:prstGeom>
          <a:solidFill>
            <a:srgbClr val="F1E1E3"/>
          </a:solidFill>
          <a:ln>
            <a:solidFill>
              <a:srgbClr val="C14190"/>
            </a:solidFill>
          </a:ln>
        </p:spPr>
        <p:style>
          <a:lnRef idx="1">
            <a:schemeClr val="accent1"/>
          </a:lnRef>
          <a:fillRef idx="3">
            <a:schemeClr val="accent1"/>
          </a:fillRef>
          <a:effectRef idx="2">
            <a:schemeClr val="accent1"/>
          </a:effectRef>
          <a:fontRef idx="minor">
            <a:schemeClr val="lt1"/>
          </a:fontRef>
        </p:style>
        <p:txBody>
          <a:bodyPr rtlCol="0" anchor="ctr"/>
          <a:lstStyle/>
          <a:p>
            <a:r>
              <a:rPr lang="fr-MA" b="1" dirty="0">
                <a:solidFill>
                  <a:srgbClr val="C14190"/>
                </a:solidFill>
                <a:latin typeface="Aptos" panose="020B0004020202020204" pitchFamily="34" charset="0"/>
              </a:rPr>
              <a:t>CHAPITRE  01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D952406C-3318-17F5-974C-2B8FB20EB4E7}"/>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 name="object 3">
            <a:extLst>
              <a:ext uri="{FF2B5EF4-FFF2-40B4-BE49-F238E27FC236}">
                <a16:creationId xmlns:a16="http://schemas.microsoft.com/office/drawing/2014/main" id="{64B191BE-0F6C-9DD8-80D5-03389420A1FF}"/>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3" name="Picture 2" descr="image.png"/>
          <p:cNvPicPr>
            <a:picLocks noChangeAspect="1"/>
          </p:cNvPicPr>
          <p:nvPr/>
        </p:nvPicPr>
        <p:blipFill>
          <a:blip r:embed="rId2"/>
          <a:stretch>
            <a:fillRect/>
          </a:stretch>
        </p:blipFill>
        <p:spPr>
          <a:xfrm>
            <a:off x="313579" y="5768975"/>
            <a:ext cx="11335496" cy="653703"/>
          </a:xfrm>
          <a:prstGeom prst="rect">
            <a:avLst/>
          </a:prstGeom>
        </p:spPr>
      </p:pic>
      <p:pic>
        <p:nvPicPr>
          <p:cNvPr id="4" name="Picture 3" descr="image.png"/>
          <p:cNvPicPr>
            <a:picLocks noChangeAspect="1"/>
          </p:cNvPicPr>
          <p:nvPr/>
        </p:nvPicPr>
        <p:blipFill>
          <a:blip r:embed="rId3"/>
          <a:stretch>
            <a:fillRect/>
          </a:stretch>
        </p:blipFill>
        <p:spPr>
          <a:xfrm>
            <a:off x="6267450" y="2289175"/>
            <a:ext cx="5381625" cy="3429000"/>
          </a:xfrm>
          <a:prstGeom prst="rect">
            <a:avLst/>
          </a:prstGeom>
        </p:spPr>
      </p:pic>
      <p:sp>
        <p:nvSpPr>
          <p:cNvPr id="9" name="TextBox 8"/>
          <p:cNvSpPr txBox="1"/>
          <p:nvPr/>
        </p:nvSpPr>
        <p:spPr>
          <a:xfrm>
            <a:off x="471487" y="5911850"/>
            <a:ext cx="10906125" cy="410369"/>
          </a:xfrm>
          <a:prstGeom prst="rect">
            <a:avLst/>
          </a:prstGeom>
          <a:noFill/>
        </p:spPr>
        <p:txBody>
          <a:bodyPr wrap="square" lIns="0" tIns="0" rIns="0" bIns="0" anchor="t">
            <a:spAutoFit/>
          </a:bodyPr>
          <a:lstStyle/>
          <a:p>
            <a:pPr marL="0" marR="0" lvl="0" indent="0" algn="l" defTabSz="457200" rtl="0" eaLnBrk="1" fontAlgn="auto" latinLnBrk="0" hangingPunct="1">
              <a:lnSpc>
                <a:spcPts val="1627"/>
              </a:lnSpc>
              <a:spcBef>
                <a:spcPts val="0"/>
              </a:spcBef>
              <a:spcAft>
                <a:spcPts val="0"/>
              </a:spcAft>
              <a:buClrTx/>
              <a:buSzTx/>
              <a:buFontTx/>
              <a:buNone/>
              <a:tabLst/>
              <a:defRPr/>
            </a:pPr>
            <a:r>
              <a:rPr kumimoji="0" sz="1400" b="1" i="0" u="none" strike="noStrike" kern="1200" cap="none" spc="0" normalizeH="0" baseline="0" noProof="0" dirty="0">
                <a:ln>
                  <a:noFill/>
                </a:ln>
                <a:solidFill>
                  <a:srgbClr val="1E40AF"/>
                </a:solidFill>
                <a:effectLst/>
                <a:uLnTx/>
                <a:uFillTx/>
                <a:latin typeface="Aptos" panose="020B0004020202020204" pitchFamily="34" charset="0"/>
              </a:rPr>
              <a:t>Insight Stratégique :</a:t>
            </a:r>
            <a:r>
              <a:rPr kumimoji="0" sz="1400" b="0" i="0" u="none" strike="noStrike" kern="1200" cap="none" spc="0" normalizeH="0" baseline="0" noProof="0" dirty="0">
                <a:ln>
                  <a:noFill/>
                </a:ln>
                <a:solidFill>
                  <a:srgbClr val="1E40AF"/>
                </a:solidFill>
                <a:effectLst/>
                <a:uLnTx/>
                <a:uFillTx/>
                <a:latin typeface="Aptos" panose="020B0004020202020204" pitchFamily="34" charset="0"/>
              </a:rPr>
              <a:t> Turing </a:t>
            </a:r>
            <a:r>
              <a:rPr kumimoji="0" sz="1400" b="0" i="0" u="none" strike="noStrike" kern="1200" cap="none" spc="0" normalizeH="0" baseline="0" noProof="0" dirty="0" err="1">
                <a:ln>
                  <a:noFill/>
                </a:ln>
                <a:solidFill>
                  <a:srgbClr val="1E40AF"/>
                </a:solidFill>
                <a:effectLst/>
                <a:uLnTx/>
                <a:uFillTx/>
                <a:latin typeface="Aptos" panose="020B0004020202020204" pitchFamily="34" charset="0"/>
              </a:rPr>
              <a:t>établit</a:t>
            </a:r>
            <a:r>
              <a:rPr kumimoji="0" sz="1400" b="0" i="0" u="none" strike="noStrike" kern="1200" cap="none" spc="0" normalizeH="0" baseline="0" noProof="0" dirty="0">
                <a:ln>
                  <a:noFill/>
                </a:ln>
                <a:solidFill>
                  <a:srgbClr val="1E40AF"/>
                </a:solidFill>
                <a:effectLst/>
                <a:uLnTx/>
                <a:uFillTx/>
                <a:latin typeface="Aptos" panose="020B0004020202020204" pitchFamily="34" charset="0"/>
              </a:rPr>
              <a:t> que </a:t>
            </a:r>
            <a:r>
              <a:rPr kumimoji="0" sz="1400" b="0" i="0" u="none" strike="noStrike" kern="1200" cap="none" spc="0" normalizeH="0" baseline="0" noProof="0" dirty="0" err="1">
                <a:ln>
                  <a:noFill/>
                </a:ln>
                <a:solidFill>
                  <a:srgbClr val="1E40AF"/>
                </a:solidFill>
                <a:effectLst/>
                <a:uLnTx/>
                <a:uFillTx/>
                <a:latin typeface="Aptos" panose="020B0004020202020204" pitchFamily="34" charset="0"/>
              </a:rPr>
              <a:t>l'intelligence</a:t>
            </a:r>
            <a:r>
              <a:rPr kumimoji="0" sz="1400" b="0" i="0" u="none" strike="noStrike" kern="1200" cap="none" spc="0" normalizeH="0" baseline="0" noProof="0" dirty="0">
                <a:ln>
                  <a:noFill/>
                </a:ln>
                <a:solidFill>
                  <a:srgbClr val="1E40AF"/>
                </a:solidFill>
                <a:effectLst/>
                <a:uLnTx/>
                <a:uFillTx/>
                <a:latin typeface="Aptos" panose="020B0004020202020204" pitchFamily="34" charset="0"/>
              </a:rPr>
              <a:t> </a:t>
            </a:r>
            <a:r>
              <a:rPr kumimoji="0" sz="1400" b="0" i="0" u="none" strike="noStrike" kern="1200" cap="none" spc="0" normalizeH="0" baseline="0" noProof="0" dirty="0" err="1">
                <a:ln>
                  <a:noFill/>
                </a:ln>
                <a:solidFill>
                  <a:srgbClr val="1E40AF"/>
                </a:solidFill>
                <a:effectLst/>
                <a:uLnTx/>
                <a:uFillTx/>
                <a:latin typeface="Aptos" panose="020B0004020202020204" pitchFamily="34" charset="0"/>
              </a:rPr>
              <a:t>réside</a:t>
            </a:r>
            <a:r>
              <a:rPr kumimoji="0" sz="1400" b="0" i="0" u="none" strike="noStrike" kern="1200" cap="none" spc="0" normalizeH="0" baseline="0" noProof="0" dirty="0">
                <a:ln>
                  <a:noFill/>
                </a:ln>
                <a:solidFill>
                  <a:srgbClr val="1E40AF"/>
                </a:solidFill>
                <a:effectLst/>
                <a:uLnTx/>
                <a:uFillTx/>
                <a:latin typeface="Aptos" panose="020B0004020202020204" pitchFamily="34" charset="0"/>
              </a:rPr>
              <a:t> dans la </a:t>
            </a:r>
            <a:r>
              <a:rPr kumimoji="0" sz="1400" b="0" i="0" u="none" strike="noStrike" kern="1200" cap="none" spc="0" normalizeH="0" baseline="0" noProof="0" dirty="0" err="1">
                <a:ln>
                  <a:noFill/>
                </a:ln>
                <a:solidFill>
                  <a:srgbClr val="1E40AF"/>
                </a:solidFill>
                <a:effectLst/>
                <a:uLnTx/>
                <a:uFillTx/>
                <a:latin typeface="Aptos" panose="020B0004020202020204" pitchFamily="34" charset="0"/>
              </a:rPr>
              <a:t>fonction</a:t>
            </a:r>
            <a:r>
              <a:rPr kumimoji="0" sz="1400" b="0" i="0" u="none" strike="noStrike" kern="1200" cap="none" spc="0" normalizeH="0" baseline="0" noProof="0" dirty="0">
                <a:ln>
                  <a:noFill/>
                </a:ln>
                <a:solidFill>
                  <a:srgbClr val="1E40AF"/>
                </a:solidFill>
                <a:effectLst/>
                <a:uLnTx/>
                <a:uFillTx/>
                <a:latin typeface="Aptos" panose="020B0004020202020204" pitchFamily="34" charset="0"/>
              </a:rPr>
              <a:t> </a:t>
            </a:r>
            <a:r>
              <a:rPr kumimoji="0" sz="1400" b="0" i="0" u="none" strike="noStrike" kern="1200" cap="none" spc="0" normalizeH="0" baseline="0" noProof="0" dirty="0" err="1">
                <a:ln>
                  <a:noFill/>
                </a:ln>
                <a:solidFill>
                  <a:srgbClr val="1E40AF"/>
                </a:solidFill>
                <a:effectLst/>
                <a:uLnTx/>
                <a:uFillTx/>
                <a:latin typeface="Aptos" panose="020B0004020202020204" pitchFamily="34" charset="0"/>
              </a:rPr>
              <a:t>exécutée</a:t>
            </a:r>
            <a:r>
              <a:rPr kumimoji="0" sz="1400" b="0" i="0" u="none" strike="noStrike" kern="1200" cap="none" spc="0" normalizeH="0" baseline="0" noProof="0" dirty="0">
                <a:ln>
                  <a:noFill/>
                </a:ln>
                <a:solidFill>
                  <a:srgbClr val="1E40AF"/>
                </a:solidFill>
                <a:effectLst/>
                <a:uLnTx/>
                <a:uFillTx/>
                <a:latin typeface="Aptos" panose="020B0004020202020204" pitchFamily="34" charset="0"/>
              </a:rPr>
              <a:t> et non dans la </a:t>
            </a:r>
            <a:r>
              <a:rPr kumimoji="0" sz="1400" b="0" i="0" u="none" strike="noStrike" kern="1200" cap="none" spc="0" normalizeH="0" baseline="0" noProof="0" dirty="0" err="1">
                <a:ln>
                  <a:noFill/>
                </a:ln>
                <a:solidFill>
                  <a:srgbClr val="1E40AF"/>
                </a:solidFill>
                <a:effectLst/>
                <a:uLnTx/>
                <a:uFillTx/>
                <a:latin typeface="Aptos" panose="020B0004020202020204" pitchFamily="34" charset="0"/>
              </a:rPr>
              <a:t>biologie</a:t>
            </a:r>
            <a:r>
              <a:rPr kumimoji="0" sz="1400" b="0" i="0" u="none" strike="noStrike" kern="1200" cap="none" spc="0" normalizeH="0" baseline="0" noProof="0" dirty="0">
                <a:ln>
                  <a:noFill/>
                </a:ln>
                <a:solidFill>
                  <a:srgbClr val="1E40AF"/>
                </a:solidFill>
                <a:effectLst/>
                <a:uLnTx/>
                <a:uFillTx/>
                <a:latin typeface="Aptos" panose="020B0004020202020204" pitchFamily="34" charset="0"/>
              </a:rPr>
              <a:t>. Si le </a:t>
            </a:r>
            <a:r>
              <a:rPr kumimoji="0" sz="1400" b="0" i="0" u="none" strike="noStrike" kern="1200" cap="none" spc="0" normalizeH="0" baseline="0" noProof="0" dirty="0" err="1">
                <a:ln>
                  <a:noFill/>
                </a:ln>
                <a:solidFill>
                  <a:srgbClr val="1E40AF"/>
                </a:solidFill>
                <a:effectLst/>
                <a:uLnTx/>
                <a:uFillTx/>
                <a:latin typeface="Aptos" panose="020B0004020202020204" pitchFamily="34" charset="0"/>
              </a:rPr>
              <a:t>résultat</a:t>
            </a:r>
            <a:r>
              <a:rPr kumimoji="0" sz="1400" b="0" i="0" u="none" strike="noStrike" kern="1200" cap="none" spc="0" normalizeH="0" baseline="0" noProof="0" dirty="0">
                <a:ln>
                  <a:noFill/>
                </a:ln>
                <a:solidFill>
                  <a:srgbClr val="1E40AF"/>
                </a:solidFill>
                <a:effectLst/>
                <a:uLnTx/>
                <a:uFillTx/>
                <a:latin typeface="Aptos" panose="020B0004020202020204" pitchFamily="34" charset="0"/>
              </a:rPr>
              <a:t> </a:t>
            </a:r>
            <a:r>
              <a:rPr kumimoji="0" sz="1400" b="0" i="0" u="none" strike="noStrike" kern="1200" cap="none" spc="0" normalizeH="0" baseline="0" noProof="0" dirty="0" err="1">
                <a:ln>
                  <a:noFill/>
                </a:ln>
                <a:solidFill>
                  <a:srgbClr val="1E40AF"/>
                </a:solidFill>
                <a:effectLst/>
                <a:uLnTx/>
                <a:uFillTx/>
                <a:latin typeface="Aptos" panose="020B0004020202020204" pitchFamily="34" charset="0"/>
              </a:rPr>
              <a:t>crée</a:t>
            </a:r>
            <a:r>
              <a:rPr kumimoji="0" sz="1400" b="0" i="0" u="none" strike="noStrike" kern="1200" cap="none" spc="0" normalizeH="0" baseline="0" noProof="0" dirty="0">
                <a:ln>
                  <a:noFill/>
                </a:ln>
                <a:solidFill>
                  <a:srgbClr val="1E40AF"/>
                </a:solidFill>
                <a:effectLst/>
                <a:uLnTx/>
                <a:uFillTx/>
                <a:latin typeface="Aptos" panose="020B0004020202020204" pitchFamily="34" charset="0"/>
              </a:rPr>
              <a:t> de la </a:t>
            </a:r>
            <a:r>
              <a:rPr kumimoji="0" sz="1400" b="0" i="0" u="none" strike="noStrike" kern="1200" cap="none" spc="0" normalizeH="0" baseline="0" noProof="0" dirty="0" err="1">
                <a:ln>
                  <a:noFill/>
                </a:ln>
                <a:solidFill>
                  <a:srgbClr val="1E40AF"/>
                </a:solidFill>
                <a:effectLst/>
                <a:uLnTx/>
                <a:uFillTx/>
                <a:latin typeface="Aptos" panose="020B0004020202020204" pitchFamily="34" charset="0"/>
              </a:rPr>
              <a:t>valeur</a:t>
            </a:r>
            <a:r>
              <a:rPr kumimoji="0" sz="1400" b="0" i="0" u="none" strike="noStrike" kern="1200" cap="none" spc="0" normalizeH="0" baseline="0" noProof="0" dirty="0">
                <a:ln>
                  <a:noFill/>
                </a:ln>
                <a:solidFill>
                  <a:srgbClr val="1E40AF"/>
                </a:solidFill>
                <a:effectLst/>
                <a:uLnTx/>
                <a:uFillTx/>
                <a:latin typeface="Aptos" panose="020B0004020202020204" pitchFamily="34" charset="0"/>
              </a:rPr>
              <a:t>, </a:t>
            </a:r>
            <a:r>
              <a:rPr kumimoji="0" sz="1400" b="0" i="0" u="none" strike="noStrike" kern="1200" cap="none" spc="0" normalizeH="0" baseline="0" noProof="0" dirty="0" err="1">
                <a:ln>
                  <a:noFill/>
                </a:ln>
                <a:solidFill>
                  <a:srgbClr val="1E40AF"/>
                </a:solidFill>
                <a:effectLst/>
                <a:uLnTx/>
                <a:uFillTx/>
                <a:latin typeface="Aptos" panose="020B0004020202020204" pitchFamily="34" charset="0"/>
              </a:rPr>
              <a:t>l'outil</a:t>
            </a:r>
            <a:r>
              <a:rPr kumimoji="0" sz="1400" b="0" i="0" u="none" strike="noStrike" kern="1200" cap="none" spc="0" normalizeH="0" baseline="0" noProof="0" dirty="0">
                <a:ln>
                  <a:noFill/>
                </a:ln>
                <a:solidFill>
                  <a:srgbClr val="1E40AF"/>
                </a:solidFill>
                <a:effectLst/>
                <a:uLnTx/>
                <a:uFillTx/>
                <a:latin typeface="Aptos" panose="020B0004020202020204" pitchFamily="34" charset="0"/>
              </a:rPr>
              <a:t> est </a:t>
            </a:r>
            <a:r>
              <a:rPr kumimoji="0" sz="1400" b="0" i="0" u="none" strike="noStrike" kern="1200" cap="none" spc="0" normalizeH="0" baseline="0" noProof="0" dirty="0" err="1">
                <a:ln>
                  <a:noFill/>
                </a:ln>
                <a:solidFill>
                  <a:srgbClr val="1E40AF"/>
                </a:solidFill>
                <a:effectLst/>
                <a:uLnTx/>
                <a:uFillTx/>
                <a:latin typeface="Aptos" panose="020B0004020202020204" pitchFamily="34" charset="0"/>
              </a:rPr>
              <a:t>équivalent</a:t>
            </a:r>
            <a:r>
              <a:rPr kumimoji="0" sz="1400" b="0" i="0" u="none" strike="noStrike" kern="1200" cap="none" spc="0" normalizeH="0" baseline="0" noProof="0" dirty="0">
                <a:ln>
                  <a:noFill/>
                </a:ln>
                <a:solidFill>
                  <a:srgbClr val="1E40AF"/>
                </a:solidFill>
                <a:effectLst/>
                <a:uLnTx/>
                <a:uFillTx/>
                <a:latin typeface="Aptos" panose="020B0004020202020204" pitchFamily="34" charset="0"/>
              </a:rPr>
              <a:t> à </a:t>
            </a:r>
            <a:r>
              <a:rPr kumimoji="0" sz="1400" b="0" i="0" u="none" strike="noStrike" kern="1200" cap="none" spc="0" normalizeH="0" baseline="0" noProof="0" dirty="0" err="1">
                <a:ln>
                  <a:noFill/>
                </a:ln>
                <a:solidFill>
                  <a:srgbClr val="1E40AF"/>
                </a:solidFill>
                <a:effectLst/>
                <a:uLnTx/>
                <a:uFillTx/>
                <a:latin typeface="Aptos" panose="020B0004020202020204" pitchFamily="34" charset="0"/>
              </a:rPr>
              <a:t>l'humain</a:t>
            </a:r>
            <a:r>
              <a:rPr kumimoji="0" sz="1400" b="0" i="0" u="none" strike="noStrike" kern="1200" cap="none" spc="0" normalizeH="0" baseline="0" noProof="0" dirty="0">
                <a:ln>
                  <a:noFill/>
                </a:ln>
                <a:solidFill>
                  <a:srgbClr val="1E40AF"/>
                </a:solidFill>
                <a:effectLst/>
                <a:uLnTx/>
                <a:uFillTx/>
                <a:latin typeface="Aptos" panose="020B0004020202020204" pitchFamily="34" charset="0"/>
              </a:rPr>
              <a:t>.</a:t>
            </a:r>
          </a:p>
        </p:txBody>
      </p:sp>
      <p:pic>
        <p:nvPicPr>
          <p:cNvPr id="10" name="Picture 9" descr="image.png"/>
          <p:cNvPicPr>
            <a:picLocks noChangeAspect="1"/>
          </p:cNvPicPr>
          <p:nvPr/>
        </p:nvPicPr>
        <p:blipFill>
          <a:blip r:embed="rId4"/>
          <a:stretch>
            <a:fillRect/>
          </a:stretch>
        </p:blipFill>
        <p:spPr>
          <a:xfrm>
            <a:off x="6276975" y="1899756"/>
            <a:ext cx="5362575" cy="3577108"/>
          </a:xfrm>
          <a:prstGeom prst="rect">
            <a:avLst/>
          </a:prstGeom>
        </p:spPr>
      </p:pic>
      <p:sp>
        <p:nvSpPr>
          <p:cNvPr id="11" name="TextBox 10"/>
          <p:cNvSpPr txBox="1"/>
          <p:nvPr/>
        </p:nvSpPr>
        <p:spPr>
          <a:xfrm>
            <a:off x="542925" y="1115665"/>
            <a:ext cx="11649075" cy="373757"/>
          </a:xfrm>
          <a:prstGeom prst="rect">
            <a:avLst/>
          </a:prstGeom>
          <a:noFill/>
        </p:spPr>
        <p:txBody>
          <a:bodyPr wrap="square" lIns="0" tIns="0" rIns="0" bIns="0" anchor="ctr">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sz="2400" b="1" i="0" u="none" strike="noStrike" kern="1200" cap="none" spc="0" normalizeH="0" baseline="0" noProof="0" dirty="0">
                <a:ln>
                  <a:noFill/>
                </a:ln>
                <a:solidFill>
                  <a:srgbClr val="0F172A"/>
                </a:solidFill>
                <a:effectLst/>
                <a:uLnTx/>
                <a:uFillTx/>
                <a:latin typeface="Aptos" panose="020B0004020202020204" pitchFamily="34" charset="0"/>
              </a:rPr>
              <a:t>1940-1950 : </a:t>
            </a:r>
            <a:r>
              <a:rPr kumimoji="0" sz="2400" b="1" i="0" u="none" strike="noStrike" kern="1200" cap="none" spc="0" normalizeH="0" baseline="0" noProof="0" dirty="0" err="1">
                <a:ln>
                  <a:noFill/>
                </a:ln>
                <a:solidFill>
                  <a:srgbClr val="0F172A"/>
                </a:solidFill>
                <a:effectLst/>
                <a:uLnTx/>
                <a:uFillTx/>
                <a:latin typeface="Aptos" panose="020B0004020202020204" pitchFamily="34" charset="0"/>
              </a:rPr>
              <a:t>L'Aube</a:t>
            </a:r>
            <a:r>
              <a:rPr kumimoji="0" sz="2400" b="1" i="0" u="none" strike="noStrike" kern="1200" cap="none" spc="0" normalizeH="0" baseline="0" noProof="0" dirty="0">
                <a:ln>
                  <a:noFill/>
                </a:ln>
                <a:solidFill>
                  <a:srgbClr val="0F172A"/>
                </a:solidFill>
                <a:effectLst/>
                <a:uLnTx/>
                <a:uFillTx/>
                <a:latin typeface="Aptos" panose="020B0004020202020204" pitchFamily="34" charset="0"/>
              </a:rPr>
              <a:t> de la Pensée </a:t>
            </a:r>
            <a:r>
              <a:rPr kumimoji="0" sz="2400" b="1" i="0" u="none" strike="noStrike" kern="1200" cap="none" spc="0" normalizeH="0" baseline="0" noProof="0" dirty="0" err="1">
                <a:ln>
                  <a:noFill/>
                </a:ln>
                <a:solidFill>
                  <a:srgbClr val="0F172A"/>
                </a:solidFill>
                <a:effectLst/>
                <a:uLnTx/>
                <a:uFillTx/>
                <a:latin typeface="Aptos" panose="020B0004020202020204" pitchFamily="34" charset="0"/>
              </a:rPr>
              <a:t>Computationnelle</a:t>
            </a:r>
            <a:endParaRPr kumimoji="0" sz="2400" b="1" i="0" u="none" strike="noStrike" kern="1200" cap="none" spc="0" normalizeH="0" baseline="0" noProof="0" dirty="0">
              <a:ln>
                <a:noFill/>
              </a:ln>
              <a:solidFill>
                <a:srgbClr val="0F172A"/>
              </a:solidFill>
              <a:effectLst/>
              <a:uLnTx/>
              <a:uFillTx/>
              <a:latin typeface="Aptos" panose="020B0004020202020204" pitchFamily="34" charset="0"/>
            </a:endParaRPr>
          </a:p>
        </p:txBody>
      </p:sp>
      <p:pic>
        <p:nvPicPr>
          <p:cNvPr id="25" name="Picture 15" descr="image.png">
            <a:extLst>
              <a:ext uri="{FF2B5EF4-FFF2-40B4-BE49-F238E27FC236}">
                <a16:creationId xmlns:a16="http://schemas.microsoft.com/office/drawing/2014/main" id="{034C84B8-46C2-CE66-A86A-C6D704314286}"/>
              </a:ext>
            </a:extLst>
          </p:cNvPr>
          <p:cNvPicPr>
            <a:picLocks noChangeAspect="1"/>
          </p:cNvPicPr>
          <p:nvPr/>
        </p:nvPicPr>
        <p:blipFill>
          <a:blip r:embed="rId5"/>
          <a:stretch>
            <a:fillRect/>
          </a:stretch>
        </p:blipFill>
        <p:spPr>
          <a:xfrm>
            <a:off x="647700" y="1556979"/>
            <a:ext cx="7272000" cy="34054"/>
          </a:xfrm>
          <a:prstGeom prst="rect">
            <a:avLst/>
          </a:prstGeom>
        </p:spPr>
      </p:pic>
      <p:pic>
        <p:nvPicPr>
          <p:cNvPr id="31" name="Picture 9" descr="image.png">
            <a:extLst>
              <a:ext uri="{FF2B5EF4-FFF2-40B4-BE49-F238E27FC236}">
                <a16:creationId xmlns:a16="http://schemas.microsoft.com/office/drawing/2014/main" id="{DD259C20-9943-F383-B6B9-2B401F9F6AD6}"/>
              </a:ext>
            </a:extLst>
          </p:cNvPr>
          <p:cNvPicPr>
            <a:picLocks noChangeAspect="1"/>
          </p:cNvPicPr>
          <p:nvPr/>
        </p:nvPicPr>
        <p:blipFill>
          <a:blip r:embed="rId6"/>
          <a:stretch>
            <a:fillRect/>
          </a:stretch>
        </p:blipFill>
        <p:spPr>
          <a:xfrm>
            <a:off x="313579" y="1875067"/>
            <a:ext cx="5782421" cy="3607057"/>
          </a:xfrm>
          <a:prstGeom prst="rect">
            <a:avLst/>
          </a:prstGeom>
        </p:spPr>
      </p:pic>
      <p:sp>
        <p:nvSpPr>
          <p:cNvPr id="6" name="TextBox 5"/>
          <p:cNvSpPr txBox="1"/>
          <p:nvPr/>
        </p:nvSpPr>
        <p:spPr>
          <a:xfrm>
            <a:off x="809625" y="2289175"/>
            <a:ext cx="5114925" cy="646908"/>
          </a:xfrm>
          <a:prstGeom prst="rect">
            <a:avLst/>
          </a:prstGeom>
          <a:noFill/>
        </p:spPr>
        <p:txBody>
          <a:bodyPr wrap="square" lIns="0" tIns="0" rIns="0" bIns="0" anchor="t">
            <a:spAutoFit/>
          </a:bodyPr>
          <a:lstStyle/>
          <a:p>
            <a:pPr marL="0" marR="0" lvl="0" indent="0" algn="l" defTabSz="457200" rtl="0" eaLnBrk="1" fontAlgn="auto" latinLnBrk="0" hangingPunct="1">
              <a:lnSpc>
                <a:spcPts val="1687"/>
              </a:lnSpc>
              <a:spcBef>
                <a:spcPts val="0"/>
              </a:spcBef>
              <a:spcAft>
                <a:spcPts val="0"/>
              </a:spcAft>
              <a:buClrTx/>
              <a:buSzTx/>
              <a:buFontTx/>
              <a:buNone/>
              <a:tabLst/>
              <a:defRPr/>
            </a:pPr>
            <a:r>
              <a:rPr kumimoji="0" sz="1400" b="1" i="0" u="none" strike="noStrike" kern="1200" cap="none" spc="0" normalizeH="0" baseline="0" noProof="0" dirty="0">
                <a:ln>
                  <a:noFill/>
                </a:ln>
                <a:solidFill>
                  <a:srgbClr val="334155"/>
                </a:solidFill>
                <a:effectLst/>
                <a:uLnTx/>
                <a:uFillTx/>
                <a:latin typeface="Aptos" panose="020B0004020202020204" pitchFamily="34" charset="0"/>
              </a:rPr>
              <a:t>Genèse </a:t>
            </a:r>
            <a:r>
              <a:rPr kumimoji="0" sz="1400" b="1" i="0" u="none" strike="noStrike" kern="1200" cap="none" spc="0" normalizeH="0" baseline="0" noProof="0" dirty="0" err="1">
                <a:ln>
                  <a:noFill/>
                </a:ln>
                <a:solidFill>
                  <a:srgbClr val="334155"/>
                </a:solidFill>
                <a:effectLst/>
                <a:uLnTx/>
                <a:uFillTx/>
                <a:latin typeface="Aptos" panose="020B0004020202020204" pitchFamily="34" charset="0"/>
              </a:rPr>
              <a:t>Militaire</a:t>
            </a:r>
            <a:r>
              <a:rPr kumimoji="0" sz="1400" b="1" i="0" u="none" strike="noStrike" kern="1200" cap="none" spc="0" normalizeH="0" baseline="0" noProof="0" dirty="0">
                <a:ln>
                  <a:noFill/>
                </a:ln>
                <a:solidFill>
                  <a:srgbClr val="334155"/>
                </a:solidFill>
                <a:effectLst/>
                <a:uLnTx/>
                <a:uFillTx/>
                <a:latin typeface="Aptos" panose="020B0004020202020204" pitchFamily="34" charset="0"/>
              </a:rPr>
              <a:t> (1940-1945) :</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Le </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décryptage</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d'Enigma</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à Bletchley Park </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transforme</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l'ordinateur</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de simple </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calculatrice</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en </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manipulateur</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de </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symboles</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a:t>
            </a:r>
          </a:p>
        </p:txBody>
      </p:sp>
      <p:sp>
        <p:nvSpPr>
          <p:cNvPr id="7" name="TextBox 6"/>
          <p:cNvSpPr txBox="1"/>
          <p:nvPr/>
        </p:nvSpPr>
        <p:spPr>
          <a:xfrm>
            <a:off x="809625" y="3338512"/>
            <a:ext cx="5114925" cy="649280"/>
          </a:xfrm>
          <a:prstGeom prst="rect">
            <a:avLst/>
          </a:prstGeom>
          <a:noFill/>
        </p:spPr>
        <p:txBody>
          <a:bodyPr wrap="square" lIns="0" tIns="0" rIns="0" bIns="0" anchor="t">
            <a:spAutoFit/>
          </a:bodyPr>
          <a:lstStyle/>
          <a:p>
            <a:pPr marL="0" marR="0" lvl="0" indent="0" algn="l" defTabSz="457200" rtl="0" eaLnBrk="1" fontAlgn="auto" latinLnBrk="0" hangingPunct="1">
              <a:lnSpc>
                <a:spcPts val="1687"/>
              </a:lnSpc>
              <a:spcBef>
                <a:spcPts val="0"/>
              </a:spcBef>
              <a:spcAft>
                <a:spcPts val="0"/>
              </a:spcAft>
              <a:buClrTx/>
              <a:buSzTx/>
              <a:buFontTx/>
              <a:buNone/>
              <a:tabLst/>
              <a:defRPr/>
            </a:pPr>
            <a:r>
              <a:rPr kumimoji="0" sz="1400" b="1" i="0" u="none" strike="noStrike" kern="1200" cap="none" spc="0" normalizeH="0" baseline="0" noProof="0" dirty="0">
                <a:ln>
                  <a:noFill/>
                </a:ln>
                <a:solidFill>
                  <a:srgbClr val="334155"/>
                </a:solidFill>
                <a:effectLst/>
                <a:uLnTx/>
                <a:uFillTx/>
                <a:latin typeface="Aptos" panose="020B0004020202020204" pitchFamily="34" charset="0"/>
              </a:rPr>
              <a:t>Alan Turing &amp; </a:t>
            </a:r>
            <a:r>
              <a:rPr kumimoji="0" sz="1400" b="1" i="0" u="none" strike="noStrike" kern="1200" cap="none" spc="0" normalizeH="0" baseline="0" noProof="0" dirty="0" err="1">
                <a:ln>
                  <a:noFill/>
                </a:ln>
                <a:solidFill>
                  <a:srgbClr val="334155"/>
                </a:solidFill>
                <a:effectLst/>
                <a:uLnTx/>
                <a:uFillTx/>
                <a:latin typeface="Aptos" panose="020B0004020202020204" pitchFamily="34" charset="0"/>
              </a:rPr>
              <a:t>l'Article</a:t>
            </a:r>
            <a:r>
              <a:rPr kumimoji="0" sz="1400" b="1" i="0" u="none" strike="noStrike" kern="1200" cap="none" spc="0" normalizeH="0" baseline="0" noProof="0" dirty="0">
                <a:ln>
                  <a:noFill/>
                </a:ln>
                <a:solidFill>
                  <a:srgbClr val="334155"/>
                </a:solidFill>
                <a:effectLst/>
                <a:uLnTx/>
                <a:uFillTx/>
                <a:latin typeface="Aptos" panose="020B0004020202020204" pitchFamily="34" charset="0"/>
              </a:rPr>
              <a:t> </a:t>
            </a:r>
            <a:r>
              <a:rPr kumimoji="0" sz="1400" b="1" i="0" u="none" strike="noStrike" kern="1200" cap="none" spc="0" normalizeH="0" baseline="0" noProof="0" dirty="0" err="1">
                <a:ln>
                  <a:noFill/>
                </a:ln>
                <a:solidFill>
                  <a:srgbClr val="334155"/>
                </a:solidFill>
                <a:effectLst/>
                <a:uLnTx/>
                <a:uFillTx/>
                <a:latin typeface="Aptos" panose="020B0004020202020204" pitchFamily="34" charset="0"/>
              </a:rPr>
              <a:t>Fondateur</a:t>
            </a:r>
            <a:r>
              <a:rPr kumimoji="0" sz="1400" b="1" i="0" u="none" strike="noStrike" kern="1200" cap="none" spc="0" normalizeH="0" baseline="0" noProof="0" dirty="0">
                <a:ln>
                  <a:noFill/>
                </a:ln>
                <a:solidFill>
                  <a:srgbClr val="334155"/>
                </a:solidFill>
                <a:effectLst/>
                <a:uLnTx/>
                <a:uFillTx/>
                <a:latin typeface="Aptos" panose="020B0004020202020204" pitchFamily="34" charset="0"/>
              </a:rPr>
              <a:t> (1950) :</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"Computing Machinery and Intelligence" pose la question « Can machines think? » et </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introduit</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le Test de Turing.</a:t>
            </a:r>
          </a:p>
        </p:txBody>
      </p:sp>
      <p:sp>
        <p:nvSpPr>
          <p:cNvPr id="8" name="TextBox 7"/>
          <p:cNvSpPr txBox="1"/>
          <p:nvPr/>
        </p:nvSpPr>
        <p:spPr>
          <a:xfrm>
            <a:off x="809625" y="4324350"/>
            <a:ext cx="5114925" cy="649280"/>
          </a:xfrm>
          <a:prstGeom prst="rect">
            <a:avLst/>
          </a:prstGeom>
          <a:noFill/>
        </p:spPr>
        <p:txBody>
          <a:bodyPr wrap="square" lIns="0" tIns="0" rIns="0" bIns="0" anchor="t">
            <a:spAutoFit/>
          </a:bodyPr>
          <a:lstStyle/>
          <a:p>
            <a:pPr marL="0" marR="0" lvl="0" indent="0" algn="l" defTabSz="457200" rtl="0" eaLnBrk="1" fontAlgn="auto" latinLnBrk="0" hangingPunct="1">
              <a:lnSpc>
                <a:spcPts val="1687"/>
              </a:lnSpc>
              <a:spcBef>
                <a:spcPts val="0"/>
              </a:spcBef>
              <a:spcAft>
                <a:spcPts val="0"/>
              </a:spcAft>
              <a:buClrTx/>
              <a:buSzTx/>
              <a:buFontTx/>
              <a:buNone/>
              <a:tabLst/>
              <a:defRPr/>
            </a:pPr>
            <a:r>
              <a:rPr kumimoji="0" sz="1400" b="1" i="0" u="none" strike="noStrike" kern="1200" cap="none" spc="0" normalizeH="0" baseline="0" noProof="0" dirty="0">
                <a:ln>
                  <a:noFill/>
                </a:ln>
                <a:solidFill>
                  <a:srgbClr val="334155"/>
                </a:solidFill>
                <a:effectLst/>
                <a:uLnTx/>
                <a:uFillTx/>
                <a:latin typeface="Aptos" panose="020B0004020202020204" pitchFamily="34" charset="0"/>
              </a:rPr>
              <a:t>Architecture Von Neumann (1945) :</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Séparation</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CPU/</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Mémoire</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permettant</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la modification </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dynamique</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des </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programmes</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 en </a:t>
            </a:r>
            <a:r>
              <a:rPr kumimoji="0" sz="1400" b="0" i="0" u="none" strike="noStrike" kern="1200" cap="none" spc="0" normalizeH="0" baseline="0" noProof="0" dirty="0" err="1">
                <a:ln>
                  <a:noFill/>
                </a:ln>
                <a:solidFill>
                  <a:srgbClr val="334155"/>
                </a:solidFill>
                <a:effectLst/>
                <a:uLnTx/>
                <a:uFillTx/>
                <a:latin typeface="Aptos" panose="020B0004020202020204" pitchFamily="34" charset="0"/>
              </a:rPr>
              <a:t>mémoire</a:t>
            </a:r>
            <a:r>
              <a:rPr kumimoji="0" sz="1400" b="0" i="0" u="none" strike="noStrike" kern="1200" cap="none" spc="0" normalizeH="0" baseline="0" noProof="0" dirty="0">
                <a:ln>
                  <a:noFill/>
                </a:ln>
                <a:solidFill>
                  <a:srgbClr val="334155"/>
                </a:solidFill>
                <a:effectLst/>
                <a:uLnTx/>
                <a:uFillTx/>
                <a:latin typeface="Aptos" panose="020B0004020202020204" pitchFamily="34" charset="0"/>
              </a:rPr>
              <a:t>.</a:t>
            </a:r>
          </a:p>
        </p:txBody>
      </p:sp>
      <p:pic>
        <p:nvPicPr>
          <p:cNvPr id="13" name="Picture 12" descr="image.png"/>
          <p:cNvPicPr>
            <a:picLocks noChangeAspect="1"/>
          </p:cNvPicPr>
          <p:nvPr/>
        </p:nvPicPr>
        <p:blipFill>
          <a:blip r:embed="rId7"/>
          <a:stretch>
            <a:fillRect/>
          </a:stretch>
        </p:blipFill>
        <p:spPr>
          <a:xfrm>
            <a:off x="542925" y="2308225"/>
            <a:ext cx="104775" cy="133350"/>
          </a:xfrm>
          <a:prstGeom prst="rect">
            <a:avLst/>
          </a:prstGeom>
        </p:spPr>
      </p:pic>
      <p:pic>
        <p:nvPicPr>
          <p:cNvPr id="14" name="Picture 13" descr="image.png"/>
          <p:cNvPicPr>
            <a:picLocks noChangeAspect="1"/>
          </p:cNvPicPr>
          <p:nvPr/>
        </p:nvPicPr>
        <p:blipFill>
          <a:blip r:embed="rId7"/>
          <a:stretch>
            <a:fillRect/>
          </a:stretch>
        </p:blipFill>
        <p:spPr>
          <a:xfrm>
            <a:off x="542925" y="3357562"/>
            <a:ext cx="104775" cy="133350"/>
          </a:xfrm>
          <a:prstGeom prst="rect">
            <a:avLst/>
          </a:prstGeom>
        </p:spPr>
      </p:pic>
      <p:pic>
        <p:nvPicPr>
          <p:cNvPr id="15" name="Picture 14" descr="image.png"/>
          <p:cNvPicPr>
            <a:picLocks noChangeAspect="1"/>
          </p:cNvPicPr>
          <p:nvPr/>
        </p:nvPicPr>
        <p:blipFill>
          <a:blip r:embed="rId7"/>
          <a:stretch>
            <a:fillRect/>
          </a:stretch>
        </p:blipFill>
        <p:spPr>
          <a:xfrm>
            <a:off x="542925" y="4343400"/>
            <a:ext cx="104775" cy="133350"/>
          </a:xfrm>
          <a:prstGeom prst="rect">
            <a:avLst/>
          </a:prstGeom>
        </p:spPr>
      </p:pic>
      <p:sp>
        <p:nvSpPr>
          <p:cNvPr id="33" name="Espace réservé du numéro de diapositive 1">
            <a:extLst>
              <a:ext uri="{FF2B5EF4-FFF2-40B4-BE49-F238E27FC236}">
                <a16:creationId xmlns:a16="http://schemas.microsoft.com/office/drawing/2014/main" id="{6A1DDA76-C94C-632D-D40D-F6E01452F3CA}"/>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5</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35" name="object 8">
            <a:extLst>
              <a:ext uri="{FF2B5EF4-FFF2-40B4-BE49-F238E27FC236}">
                <a16:creationId xmlns:a16="http://schemas.microsoft.com/office/drawing/2014/main" id="{0381A42A-C956-0870-3361-E1E69CA6D4B2}"/>
              </a:ext>
            </a:extLst>
          </p:cNvPr>
          <p:cNvPicPr/>
          <p:nvPr/>
        </p:nvPicPr>
        <p:blipFill>
          <a:blip r:embed="rId8" cstate="print"/>
          <a:stretch>
            <a:fillRect/>
          </a:stretch>
        </p:blipFill>
        <p:spPr>
          <a:xfrm>
            <a:off x="10195732" y="260231"/>
            <a:ext cx="1453342" cy="14083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8DFF1C01-D67A-6A38-3F10-76ED09EF38D0}"/>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object 3">
            <a:extLst>
              <a:ext uri="{FF2B5EF4-FFF2-40B4-BE49-F238E27FC236}">
                <a16:creationId xmlns:a16="http://schemas.microsoft.com/office/drawing/2014/main" id="{953F2062-7F00-92F2-132F-37E232511A30}"/>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2" name="Picture 1" descr="image.png"/>
          <p:cNvPicPr>
            <a:picLocks noChangeAspect="1"/>
          </p:cNvPicPr>
          <p:nvPr/>
        </p:nvPicPr>
        <p:blipFill>
          <a:blip r:embed="rId2"/>
          <a:stretch>
            <a:fillRect/>
          </a:stretch>
        </p:blipFill>
        <p:spPr>
          <a:xfrm>
            <a:off x="6664325" y="2056556"/>
            <a:ext cx="5286375" cy="3619500"/>
          </a:xfrm>
          <a:prstGeom prst="rect">
            <a:avLst/>
          </a:prstGeom>
        </p:spPr>
      </p:pic>
      <p:sp>
        <p:nvSpPr>
          <p:cNvPr id="3" name="TextBox 2"/>
          <p:cNvSpPr txBox="1"/>
          <p:nvPr/>
        </p:nvSpPr>
        <p:spPr>
          <a:xfrm>
            <a:off x="590550" y="737296"/>
            <a:ext cx="11601450" cy="495300"/>
          </a:xfrm>
          <a:prstGeom prst="rect">
            <a:avLst/>
          </a:prstGeom>
          <a:noFill/>
        </p:spPr>
        <p:txBody>
          <a:bodyPr wrap="square" lIns="0" tIns="0" rIns="0" bIns="0" anchor="t">
            <a:spAutoFit/>
          </a:bodyPr>
          <a:lstStyle/>
          <a:p>
            <a:pPr algn="l"/>
            <a:r>
              <a:rPr sz="3000" b="1" i="0" u="none" dirty="0">
                <a:solidFill>
                  <a:srgbClr val="0F172A"/>
                </a:solidFill>
                <a:latin typeface="Montserrat"/>
              </a:rPr>
              <a:t>Alan Turing et </a:t>
            </a:r>
            <a:r>
              <a:rPr sz="3000" b="1" i="0" u="none" dirty="0" err="1">
                <a:solidFill>
                  <a:srgbClr val="0F172A"/>
                </a:solidFill>
                <a:latin typeface="Montserrat"/>
              </a:rPr>
              <a:t>l'aube</a:t>
            </a:r>
            <a:r>
              <a:rPr sz="3000" b="1" i="0" u="none" dirty="0">
                <a:solidFill>
                  <a:srgbClr val="0F172A"/>
                </a:solidFill>
                <a:latin typeface="Montserrat"/>
              </a:rPr>
              <a:t> de la </a:t>
            </a:r>
            <a:r>
              <a:rPr sz="3000" b="1" i="0" u="none" dirty="0" err="1">
                <a:solidFill>
                  <a:srgbClr val="0F172A"/>
                </a:solidFill>
                <a:latin typeface="Montserrat"/>
              </a:rPr>
              <a:t>réflexion</a:t>
            </a:r>
            <a:endParaRPr sz="3000" b="1" i="0" u="none" dirty="0">
              <a:solidFill>
                <a:srgbClr val="0F172A"/>
              </a:solidFill>
              <a:latin typeface="Montserrat"/>
            </a:endParaRPr>
          </a:p>
        </p:txBody>
      </p:sp>
      <p:pic>
        <p:nvPicPr>
          <p:cNvPr id="21" name="Image 20" descr="Alan Turing | Biography, Facts, Computer, Machine, Education, &amp; Death |  Britannica">
            <a:extLst>
              <a:ext uri="{FF2B5EF4-FFF2-40B4-BE49-F238E27FC236}">
                <a16:creationId xmlns:a16="http://schemas.microsoft.com/office/drawing/2014/main" id="{C3B46A8D-25B9-0414-4C9B-79E6942054DB}"/>
              </a:ext>
            </a:extLst>
          </p:cNvPr>
          <p:cNvPicPr>
            <a:picLocks noChangeAspect="1"/>
          </p:cNvPicPr>
          <p:nvPr/>
        </p:nvPicPr>
        <p:blipFill>
          <a:blip r:embed="rId3"/>
          <a:stretch>
            <a:fillRect/>
          </a:stretch>
        </p:blipFill>
        <p:spPr>
          <a:xfrm>
            <a:off x="7545021" y="1646948"/>
            <a:ext cx="3998825" cy="4534821"/>
          </a:xfrm>
          <a:prstGeom prst="rect">
            <a:avLst/>
          </a:prstGeom>
        </p:spPr>
      </p:pic>
      <p:sp>
        <p:nvSpPr>
          <p:cNvPr id="23" name="Espace réservé du numéro de diapositive 1">
            <a:extLst>
              <a:ext uri="{FF2B5EF4-FFF2-40B4-BE49-F238E27FC236}">
                <a16:creationId xmlns:a16="http://schemas.microsoft.com/office/drawing/2014/main" id="{0F898C76-7FAD-7523-B9ED-65EA14F681F3}"/>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6</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25" name="Picture 15" descr="image.png">
            <a:extLst>
              <a:ext uri="{FF2B5EF4-FFF2-40B4-BE49-F238E27FC236}">
                <a16:creationId xmlns:a16="http://schemas.microsoft.com/office/drawing/2014/main" id="{4877EB09-F48C-F6F0-0E62-9B631281C60B}"/>
              </a:ext>
            </a:extLst>
          </p:cNvPr>
          <p:cNvPicPr>
            <a:picLocks noChangeAspect="1"/>
          </p:cNvPicPr>
          <p:nvPr/>
        </p:nvPicPr>
        <p:blipFill>
          <a:blip r:embed="rId4"/>
          <a:stretch>
            <a:fillRect/>
          </a:stretch>
        </p:blipFill>
        <p:spPr>
          <a:xfrm>
            <a:off x="571500" y="1355411"/>
            <a:ext cx="7272000" cy="34054"/>
          </a:xfrm>
          <a:prstGeom prst="rect">
            <a:avLst/>
          </a:prstGeom>
        </p:spPr>
      </p:pic>
      <p:pic>
        <p:nvPicPr>
          <p:cNvPr id="27" name="Picture 9" descr="image.png">
            <a:extLst>
              <a:ext uri="{FF2B5EF4-FFF2-40B4-BE49-F238E27FC236}">
                <a16:creationId xmlns:a16="http://schemas.microsoft.com/office/drawing/2014/main" id="{9EF094BB-D631-3FC3-3C33-3DFE0389552B}"/>
              </a:ext>
            </a:extLst>
          </p:cNvPr>
          <p:cNvPicPr>
            <a:picLocks noChangeAspect="1"/>
          </p:cNvPicPr>
          <p:nvPr/>
        </p:nvPicPr>
        <p:blipFill>
          <a:blip r:embed="rId5"/>
          <a:stretch>
            <a:fillRect/>
          </a:stretch>
        </p:blipFill>
        <p:spPr>
          <a:xfrm>
            <a:off x="495243" y="1745407"/>
            <a:ext cx="6861290" cy="4436362"/>
          </a:xfrm>
          <a:prstGeom prst="rect">
            <a:avLst/>
          </a:prstGeom>
        </p:spPr>
      </p:pic>
      <p:sp>
        <p:nvSpPr>
          <p:cNvPr id="7" name="TextBox 6"/>
          <p:cNvSpPr txBox="1"/>
          <p:nvPr/>
        </p:nvSpPr>
        <p:spPr>
          <a:xfrm>
            <a:off x="1187450" y="2371725"/>
            <a:ext cx="5950717" cy="555088"/>
          </a:xfrm>
          <a:prstGeom prst="rect">
            <a:avLst/>
          </a:prstGeom>
          <a:noFill/>
        </p:spPr>
        <p:txBody>
          <a:bodyPr wrap="square" lIns="0" tIns="0" rIns="0" bIns="0" anchor="t">
            <a:spAutoFit/>
          </a:bodyPr>
          <a:lstStyle/>
          <a:p>
            <a:pPr algn="l">
              <a:lnSpc>
                <a:spcPts val="2279"/>
              </a:lnSpc>
            </a:pPr>
            <a:r>
              <a:rPr sz="1425" b="1" i="0" u="none" dirty="0">
                <a:solidFill>
                  <a:srgbClr val="334155"/>
                </a:solidFill>
                <a:latin typeface="Lato"/>
              </a:rPr>
              <a:t>1950 : La question </a:t>
            </a:r>
            <a:r>
              <a:rPr sz="1425" b="1" i="0" u="none" dirty="0" err="1">
                <a:solidFill>
                  <a:srgbClr val="334155"/>
                </a:solidFill>
                <a:latin typeface="Lato"/>
              </a:rPr>
              <a:t>fondatrice</a:t>
            </a:r>
            <a:r>
              <a:rPr sz="1425" b="1" i="0" u="none" dirty="0">
                <a:solidFill>
                  <a:srgbClr val="334155"/>
                </a:solidFill>
                <a:latin typeface="Lato"/>
              </a:rPr>
              <a:t>.</a:t>
            </a:r>
            <a:r>
              <a:rPr sz="1425" b="0" i="0" u="none" dirty="0">
                <a:solidFill>
                  <a:srgbClr val="334155"/>
                </a:solidFill>
                <a:latin typeface="Lato"/>
              </a:rPr>
              <a:t> Dans son article </a:t>
            </a:r>
            <a:r>
              <a:rPr sz="1425" b="0" i="1" u="none" dirty="0">
                <a:solidFill>
                  <a:srgbClr val="334155"/>
                </a:solidFill>
                <a:latin typeface="Lato"/>
              </a:rPr>
              <a:t>"Computing Machinery and Intelligence"</a:t>
            </a:r>
            <a:r>
              <a:rPr sz="1425" b="0" i="0" u="none" dirty="0">
                <a:solidFill>
                  <a:srgbClr val="334155"/>
                </a:solidFill>
                <a:latin typeface="Lato"/>
              </a:rPr>
              <a:t>, Turing </a:t>
            </a:r>
            <a:r>
              <a:rPr sz="1425" b="0" i="0" u="none" dirty="0" err="1">
                <a:solidFill>
                  <a:srgbClr val="334155"/>
                </a:solidFill>
                <a:latin typeface="Lato"/>
              </a:rPr>
              <a:t>demande</a:t>
            </a:r>
            <a:r>
              <a:rPr sz="1425" b="0" i="0" u="none" dirty="0">
                <a:solidFill>
                  <a:srgbClr val="334155"/>
                </a:solidFill>
                <a:latin typeface="Lato"/>
              </a:rPr>
              <a:t> : « Les machines </a:t>
            </a:r>
            <a:r>
              <a:rPr sz="1425" b="0" i="0" u="none" dirty="0" err="1">
                <a:solidFill>
                  <a:srgbClr val="334155"/>
                </a:solidFill>
                <a:latin typeface="Lato"/>
              </a:rPr>
              <a:t>peuvent-elles</a:t>
            </a:r>
            <a:r>
              <a:rPr sz="1425" b="0" i="0" u="none" dirty="0">
                <a:solidFill>
                  <a:srgbClr val="334155"/>
                </a:solidFill>
                <a:latin typeface="Lato"/>
              </a:rPr>
              <a:t> </a:t>
            </a:r>
            <a:r>
              <a:rPr sz="1425" b="0" i="0" u="none" dirty="0" err="1">
                <a:solidFill>
                  <a:srgbClr val="334155"/>
                </a:solidFill>
                <a:latin typeface="Lato"/>
              </a:rPr>
              <a:t>penser</a:t>
            </a:r>
            <a:r>
              <a:rPr sz="1425" b="0" i="0" u="none" dirty="0">
                <a:solidFill>
                  <a:srgbClr val="334155"/>
                </a:solidFill>
                <a:latin typeface="Lato"/>
              </a:rPr>
              <a:t> ? »</a:t>
            </a:r>
          </a:p>
        </p:txBody>
      </p:sp>
      <p:sp>
        <p:nvSpPr>
          <p:cNvPr id="8" name="TextBox 7"/>
          <p:cNvSpPr txBox="1"/>
          <p:nvPr/>
        </p:nvSpPr>
        <p:spPr>
          <a:xfrm>
            <a:off x="1187450" y="3430637"/>
            <a:ext cx="5950717" cy="868412"/>
          </a:xfrm>
          <a:prstGeom prst="rect">
            <a:avLst/>
          </a:prstGeom>
          <a:noFill/>
        </p:spPr>
        <p:txBody>
          <a:bodyPr wrap="square" lIns="0" tIns="0" rIns="0" bIns="0" anchor="t">
            <a:spAutoFit/>
          </a:bodyPr>
          <a:lstStyle/>
          <a:p>
            <a:pPr algn="l">
              <a:lnSpc>
                <a:spcPts val="2279"/>
              </a:lnSpc>
            </a:pPr>
            <a:r>
              <a:rPr sz="1425" b="1" i="0" u="none" dirty="0">
                <a:solidFill>
                  <a:srgbClr val="334155"/>
                </a:solidFill>
                <a:latin typeface="Lato"/>
              </a:rPr>
              <a:t>Le changement de </a:t>
            </a:r>
            <a:r>
              <a:rPr sz="1425" b="1" i="0" u="none" dirty="0" err="1">
                <a:solidFill>
                  <a:srgbClr val="334155"/>
                </a:solidFill>
                <a:latin typeface="Lato"/>
              </a:rPr>
              <a:t>paradigme</a:t>
            </a:r>
            <a:r>
              <a:rPr sz="1425" b="1" i="0" u="none" dirty="0">
                <a:solidFill>
                  <a:srgbClr val="334155"/>
                </a:solidFill>
                <a:latin typeface="Lato"/>
              </a:rPr>
              <a:t>.</a:t>
            </a:r>
            <a:r>
              <a:rPr sz="1425" b="0" i="0" u="none" dirty="0">
                <a:solidFill>
                  <a:srgbClr val="334155"/>
                </a:solidFill>
                <a:latin typeface="Lato"/>
              </a:rPr>
              <a:t> </a:t>
            </a:r>
            <a:r>
              <a:rPr sz="1425" b="0" i="0" u="none" dirty="0" err="1">
                <a:solidFill>
                  <a:srgbClr val="334155"/>
                </a:solidFill>
                <a:latin typeface="Lato"/>
              </a:rPr>
              <a:t>L'ordinateur</a:t>
            </a:r>
            <a:r>
              <a:rPr sz="1425" b="0" i="0" u="none" dirty="0">
                <a:solidFill>
                  <a:srgbClr val="334155"/>
                </a:solidFill>
                <a:latin typeface="Lato"/>
              </a:rPr>
              <a:t> </a:t>
            </a:r>
            <a:r>
              <a:rPr sz="1425" b="0" i="0" u="none" dirty="0" err="1">
                <a:solidFill>
                  <a:srgbClr val="334155"/>
                </a:solidFill>
                <a:latin typeface="Lato"/>
              </a:rPr>
              <a:t>n'est</a:t>
            </a:r>
            <a:r>
              <a:rPr sz="1425" b="0" i="0" u="none" dirty="0">
                <a:solidFill>
                  <a:srgbClr val="334155"/>
                </a:solidFill>
                <a:latin typeface="Lato"/>
              </a:rPr>
              <a:t> plus vu comme </a:t>
            </a:r>
            <a:r>
              <a:rPr sz="1425" b="0" i="0" u="none" dirty="0" err="1">
                <a:solidFill>
                  <a:srgbClr val="334155"/>
                </a:solidFill>
                <a:latin typeface="Lato"/>
              </a:rPr>
              <a:t>une</a:t>
            </a:r>
            <a:r>
              <a:rPr sz="1425" b="0" i="0" u="none" dirty="0">
                <a:solidFill>
                  <a:srgbClr val="334155"/>
                </a:solidFill>
                <a:latin typeface="Lato"/>
              </a:rPr>
              <a:t> simple machine à </a:t>
            </a:r>
            <a:r>
              <a:rPr sz="1425" b="0" i="0" u="none" dirty="0" err="1">
                <a:solidFill>
                  <a:srgbClr val="334155"/>
                </a:solidFill>
                <a:latin typeface="Lato"/>
              </a:rPr>
              <a:t>calculer</a:t>
            </a:r>
            <a:r>
              <a:rPr sz="1425" b="0" i="0" u="none" dirty="0">
                <a:solidFill>
                  <a:srgbClr val="334155"/>
                </a:solidFill>
                <a:latin typeface="Lato"/>
              </a:rPr>
              <a:t> (</a:t>
            </a:r>
            <a:r>
              <a:rPr sz="1425" b="0" i="0" u="none" dirty="0" err="1">
                <a:solidFill>
                  <a:srgbClr val="334155"/>
                </a:solidFill>
                <a:latin typeface="Lato"/>
              </a:rPr>
              <a:t>balistique</a:t>
            </a:r>
            <a:r>
              <a:rPr sz="1425" b="0" i="0" u="none" dirty="0">
                <a:solidFill>
                  <a:srgbClr val="334155"/>
                </a:solidFill>
                <a:latin typeface="Lato"/>
              </a:rPr>
              <a:t>, </a:t>
            </a:r>
            <a:r>
              <a:rPr sz="1425" b="0" i="0" u="none" dirty="0" err="1">
                <a:solidFill>
                  <a:srgbClr val="334155"/>
                </a:solidFill>
                <a:latin typeface="Lato"/>
              </a:rPr>
              <a:t>impôts</a:t>
            </a:r>
            <a:r>
              <a:rPr sz="1425" b="0" i="0" u="none" dirty="0">
                <a:solidFill>
                  <a:srgbClr val="334155"/>
                </a:solidFill>
                <a:latin typeface="Lato"/>
              </a:rPr>
              <a:t>), </a:t>
            </a:r>
            <a:r>
              <a:rPr sz="1425" b="0" i="0" u="none" dirty="0" err="1">
                <a:solidFill>
                  <a:srgbClr val="334155"/>
                </a:solidFill>
                <a:latin typeface="Lato"/>
              </a:rPr>
              <a:t>mais</a:t>
            </a:r>
            <a:r>
              <a:rPr sz="1425" b="0" i="0" u="none" dirty="0">
                <a:solidFill>
                  <a:srgbClr val="334155"/>
                </a:solidFill>
                <a:latin typeface="Lato"/>
              </a:rPr>
              <a:t> comme un </a:t>
            </a:r>
            <a:r>
              <a:rPr sz="1425" b="0" i="0" u="none" dirty="0" err="1">
                <a:solidFill>
                  <a:srgbClr val="334155"/>
                </a:solidFill>
                <a:latin typeface="Lato"/>
              </a:rPr>
              <a:t>simula</a:t>
            </a:r>
            <a:r>
              <a:rPr lang="fr-MA" sz="1425" b="0" i="0" u="none" dirty="0">
                <a:solidFill>
                  <a:srgbClr val="334155"/>
                </a:solidFill>
                <a:latin typeface="Lato"/>
              </a:rPr>
              <a:t>te</a:t>
            </a:r>
            <a:r>
              <a:rPr sz="1425" b="0" i="0" u="none" dirty="0" err="1">
                <a:solidFill>
                  <a:srgbClr val="334155"/>
                </a:solidFill>
                <a:latin typeface="Lato"/>
              </a:rPr>
              <a:t>ur</a:t>
            </a:r>
            <a:r>
              <a:rPr sz="1425" b="0" i="0" u="none" dirty="0">
                <a:solidFill>
                  <a:srgbClr val="334155"/>
                </a:solidFill>
                <a:latin typeface="Lato"/>
              </a:rPr>
              <a:t> de </a:t>
            </a:r>
            <a:r>
              <a:rPr sz="1425" b="0" i="0" u="none" dirty="0" err="1">
                <a:solidFill>
                  <a:srgbClr val="334155"/>
                </a:solidFill>
                <a:latin typeface="Lato"/>
              </a:rPr>
              <a:t>raisonnement</a:t>
            </a:r>
            <a:r>
              <a:rPr sz="1425" b="0" i="0" u="none" dirty="0">
                <a:solidFill>
                  <a:srgbClr val="334155"/>
                </a:solidFill>
                <a:latin typeface="Lato"/>
              </a:rPr>
              <a:t>.</a:t>
            </a:r>
          </a:p>
        </p:txBody>
      </p:sp>
      <p:sp>
        <p:nvSpPr>
          <p:cNvPr id="9" name="TextBox 8"/>
          <p:cNvSpPr txBox="1"/>
          <p:nvPr/>
        </p:nvSpPr>
        <p:spPr>
          <a:xfrm>
            <a:off x="1187450" y="4489549"/>
            <a:ext cx="5950717" cy="868412"/>
          </a:xfrm>
          <a:prstGeom prst="rect">
            <a:avLst/>
          </a:prstGeom>
          <a:noFill/>
        </p:spPr>
        <p:txBody>
          <a:bodyPr wrap="square" lIns="0" tIns="0" rIns="0" bIns="0" anchor="t">
            <a:spAutoFit/>
          </a:bodyPr>
          <a:lstStyle/>
          <a:p>
            <a:pPr algn="l">
              <a:lnSpc>
                <a:spcPts val="2279"/>
              </a:lnSpc>
            </a:pPr>
            <a:r>
              <a:rPr sz="1425" b="1" i="0" u="none" dirty="0">
                <a:solidFill>
                  <a:srgbClr val="334155"/>
                </a:solidFill>
                <a:latin typeface="Lato"/>
              </a:rPr>
              <a:t>Le Test de Turing.</a:t>
            </a:r>
            <a:r>
              <a:rPr sz="1425" b="0" i="0" u="none" dirty="0">
                <a:solidFill>
                  <a:srgbClr val="334155"/>
                </a:solidFill>
                <a:latin typeface="Lato"/>
              </a:rPr>
              <a:t> Une </a:t>
            </a:r>
            <a:r>
              <a:rPr lang="fr-MA" sz="1425" dirty="0" err="1">
                <a:solidFill>
                  <a:srgbClr val="334155"/>
                </a:solidFill>
                <a:latin typeface="Lato"/>
              </a:rPr>
              <a:t>év</a:t>
            </a:r>
            <a:r>
              <a:rPr sz="1425" b="0" i="0" u="none" dirty="0" err="1">
                <a:solidFill>
                  <a:srgbClr val="334155"/>
                </a:solidFill>
                <a:latin typeface="Lato"/>
              </a:rPr>
              <a:t>aluation</a:t>
            </a:r>
            <a:r>
              <a:rPr sz="1425" b="0" i="0" u="none" dirty="0">
                <a:solidFill>
                  <a:srgbClr val="334155"/>
                </a:solidFill>
                <a:latin typeface="Lato"/>
              </a:rPr>
              <a:t> </a:t>
            </a:r>
            <a:r>
              <a:rPr lang="fr-MA" sz="1425" dirty="0" err="1">
                <a:solidFill>
                  <a:srgbClr val="334155"/>
                </a:solidFill>
                <a:latin typeface="Lato"/>
              </a:rPr>
              <a:t>pra</a:t>
            </a:r>
            <a:r>
              <a:rPr sz="1425" b="0" i="0" u="none" dirty="0" err="1">
                <a:solidFill>
                  <a:srgbClr val="334155"/>
                </a:solidFill>
                <a:latin typeface="Lato"/>
              </a:rPr>
              <a:t>gmatique</a:t>
            </a:r>
            <a:r>
              <a:rPr sz="1425" b="0" i="0" u="none" dirty="0">
                <a:solidFill>
                  <a:srgbClr val="334155"/>
                </a:solidFill>
                <a:latin typeface="Lato"/>
              </a:rPr>
              <a:t> : </a:t>
            </a:r>
            <a:r>
              <a:rPr sz="1425" b="0" i="0" u="none" dirty="0" err="1">
                <a:solidFill>
                  <a:srgbClr val="334155"/>
                </a:solidFill>
                <a:latin typeface="Lato"/>
              </a:rPr>
              <a:t>si</a:t>
            </a:r>
            <a:r>
              <a:rPr sz="1425" b="0" i="0" u="none" dirty="0">
                <a:solidFill>
                  <a:srgbClr val="334155"/>
                </a:solidFill>
                <a:latin typeface="Lato"/>
              </a:rPr>
              <a:t> </a:t>
            </a:r>
            <a:r>
              <a:rPr sz="1425" b="0" i="0" u="none" dirty="0" err="1">
                <a:solidFill>
                  <a:srgbClr val="334155"/>
                </a:solidFill>
                <a:latin typeface="Lato"/>
              </a:rPr>
              <a:t>une</a:t>
            </a:r>
            <a:r>
              <a:rPr sz="1425" b="0" i="0" u="none" dirty="0">
                <a:solidFill>
                  <a:srgbClr val="334155"/>
                </a:solidFill>
                <a:latin typeface="Lato"/>
              </a:rPr>
              <a:t> machine peut </a:t>
            </a:r>
            <a:r>
              <a:rPr sz="1425" b="0" i="0" u="none" dirty="0" err="1">
                <a:solidFill>
                  <a:srgbClr val="334155"/>
                </a:solidFill>
                <a:latin typeface="Lato"/>
              </a:rPr>
              <a:t>tromper</a:t>
            </a:r>
            <a:r>
              <a:rPr sz="1425" b="0" i="0" u="none" dirty="0">
                <a:solidFill>
                  <a:srgbClr val="334155"/>
                </a:solidFill>
                <a:latin typeface="Lato"/>
              </a:rPr>
              <a:t> un </a:t>
            </a:r>
            <a:r>
              <a:rPr sz="1425" b="0" i="0" u="none" dirty="0" err="1">
                <a:solidFill>
                  <a:srgbClr val="334155"/>
                </a:solidFill>
                <a:latin typeface="Lato"/>
              </a:rPr>
              <a:t>humain</a:t>
            </a:r>
            <a:r>
              <a:rPr sz="1425" b="0" i="0" u="none" dirty="0">
                <a:solidFill>
                  <a:srgbClr val="334155"/>
                </a:solidFill>
                <a:latin typeface="Lato"/>
              </a:rPr>
              <a:t> </a:t>
            </a:r>
            <a:r>
              <a:rPr sz="1425" b="0" i="0" u="none" dirty="0" err="1">
                <a:solidFill>
                  <a:srgbClr val="334155"/>
                </a:solidFill>
                <a:latin typeface="Lato"/>
              </a:rPr>
              <a:t>lors</a:t>
            </a:r>
            <a:r>
              <a:rPr sz="1425" b="0" i="0" u="none" dirty="0">
                <a:solidFill>
                  <a:srgbClr val="334155"/>
                </a:solidFill>
                <a:latin typeface="Lato"/>
              </a:rPr>
              <a:t> d'une conversation </a:t>
            </a:r>
            <a:r>
              <a:rPr sz="1425" b="0" i="0" u="none" dirty="0" err="1">
                <a:solidFill>
                  <a:srgbClr val="334155"/>
                </a:solidFill>
                <a:latin typeface="Lato"/>
              </a:rPr>
              <a:t>textuel</a:t>
            </a:r>
            <a:r>
              <a:rPr lang="fr-MA" sz="1425" b="0" i="0" u="none" dirty="0">
                <a:solidFill>
                  <a:srgbClr val="334155"/>
                </a:solidFill>
                <a:latin typeface="Lato"/>
              </a:rPr>
              <a:t>l</a:t>
            </a:r>
            <a:r>
              <a:rPr sz="1425" b="0" i="0" u="none" dirty="0">
                <a:solidFill>
                  <a:srgbClr val="334155"/>
                </a:solidFill>
                <a:latin typeface="Lato"/>
              </a:rPr>
              <a:t>e, </a:t>
            </a:r>
            <a:r>
              <a:rPr sz="1425" b="0" i="0" u="none" dirty="0" err="1">
                <a:solidFill>
                  <a:srgbClr val="334155"/>
                </a:solidFill>
                <a:latin typeface="Lato"/>
              </a:rPr>
              <a:t>elle</a:t>
            </a:r>
            <a:r>
              <a:rPr sz="1425" b="0" i="0" u="none" dirty="0">
                <a:solidFill>
                  <a:srgbClr val="334155"/>
                </a:solidFill>
                <a:latin typeface="Lato"/>
              </a:rPr>
              <a:t> doit </a:t>
            </a:r>
            <a:r>
              <a:rPr sz="1425" b="0" i="0" u="none" dirty="0" err="1">
                <a:solidFill>
                  <a:srgbClr val="334155"/>
                </a:solidFill>
                <a:latin typeface="Lato"/>
              </a:rPr>
              <a:t>être</a:t>
            </a:r>
            <a:r>
              <a:rPr sz="1425" b="0" i="0" u="none" dirty="0">
                <a:solidFill>
                  <a:srgbClr val="334155"/>
                </a:solidFill>
                <a:latin typeface="Lato"/>
              </a:rPr>
              <a:t> </a:t>
            </a:r>
            <a:r>
              <a:rPr sz="1425" b="0" i="0" u="none" dirty="0" err="1">
                <a:solidFill>
                  <a:srgbClr val="334155"/>
                </a:solidFill>
                <a:latin typeface="Lato"/>
              </a:rPr>
              <a:t>considérée</a:t>
            </a:r>
            <a:r>
              <a:rPr sz="1425" b="0" i="0" u="none" dirty="0">
                <a:solidFill>
                  <a:srgbClr val="334155"/>
                </a:solidFill>
                <a:latin typeface="Lato"/>
              </a:rPr>
              <a:t> comme "</a:t>
            </a:r>
            <a:r>
              <a:rPr sz="1425" b="0" i="0" u="none" dirty="0" err="1">
                <a:solidFill>
                  <a:srgbClr val="334155"/>
                </a:solidFill>
                <a:latin typeface="Lato"/>
              </a:rPr>
              <a:t>intelligente</a:t>
            </a:r>
            <a:r>
              <a:rPr sz="1425" b="0" i="0" u="none" dirty="0">
                <a:solidFill>
                  <a:srgbClr val="334155"/>
                </a:solidFill>
                <a:latin typeface="Lato"/>
              </a:rPr>
              <a:t>".</a:t>
            </a:r>
          </a:p>
        </p:txBody>
      </p:sp>
      <p:sp>
        <p:nvSpPr>
          <p:cNvPr id="11" name="TextBox 10"/>
          <p:cNvSpPr txBox="1"/>
          <p:nvPr/>
        </p:nvSpPr>
        <p:spPr>
          <a:xfrm>
            <a:off x="901700" y="2314575"/>
            <a:ext cx="161925" cy="457200"/>
          </a:xfrm>
          <a:prstGeom prst="rect">
            <a:avLst/>
          </a:prstGeom>
          <a:noFill/>
        </p:spPr>
        <p:txBody>
          <a:bodyPr wrap="square" lIns="0" tIns="0" rIns="0" bIns="0" anchor="t">
            <a:spAutoFit/>
          </a:bodyPr>
          <a:lstStyle/>
          <a:p>
            <a:pPr algn="l">
              <a:lnSpc>
                <a:spcPts val="3600"/>
              </a:lnSpc>
            </a:pPr>
            <a:r>
              <a:rPr sz="2250" b="0" i="0" u="none" dirty="0">
                <a:solidFill>
                  <a:srgbClr val="2563EB"/>
                </a:solidFill>
                <a:latin typeface="Lato"/>
              </a:rPr>
              <a:t>•</a:t>
            </a:r>
          </a:p>
        </p:txBody>
      </p:sp>
      <p:sp>
        <p:nvSpPr>
          <p:cNvPr id="12" name="TextBox 11"/>
          <p:cNvSpPr txBox="1"/>
          <p:nvPr/>
        </p:nvSpPr>
        <p:spPr>
          <a:xfrm>
            <a:off x="901700" y="3373487"/>
            <a:ext cx="161925" cy="457200"/>
          </a:xfrm>
          <a:prstGeom prst="rect">
            <a:avLst/>
          </a:prstGeom>
          <a:noFill/>
        </p:spPr>
        <p:txBody>
          <a:bodyPr wrap="square" lIns="0" tIns="0" rIns="0" bIns="0" anchor="t">
            <a:spAutoFit/>
          </a:bodyPr>
          <a:lstStyle/>
          <a:p>
            <a:pPr algn="l">
              <a:lnSpc>
                <a:spcPts val="3600"/>
              </a:lnSpc>
            </a:pPr>
            <a:r>
              <a:rPr sz="2250" b="0" i="0" u="none" dirty="0">
                <a:solidFill>
                  <a:srgbClr val="2563EB"/>
                </a:solidFill>
                <a:latin typeface="Lato"/>
              </a:rPr>
              <a:t>•</a:t>
            </a:r>
          </a:p>
        </p:txBody>
      </p:sp>
      <p:sp>
        <p:nvSpPr>
          <p:cNvPr id="13" name="TextBox 12"/>
          <p:cNvSpPr txBox="1"/>
          <p:nvPr/>
        </p:nvSpPr>
        <p:spPr>
          <a:xfrm>
            <a:off x="901700" y="4432399"/>
            <a:ext cx="161925" cy="457200"/>
          </a:xfrm>
          <a:prstGeom prst="rect">
            <a:avLst/>
          </a:prstGeom>
          <a:noFill/>
        </p:spPr>
        <p:txBody>
          <a:bodyPr wrap="square" lIns="0" tIns="0" rIns="0" bIns="0" anchor="t">
            <a:spAutoFit/>
          </a:bodyPr>
          <a:lstStyle/>
          <a:p>
            <a:pPr algn="l">
              <a:lnSpc>
                <a:spcPts val="3600"/>
              </a:lnSpc>
            </a:pPr>
            <a:r>
              <a:rPr sz="2250" b="0" i="0" u="none">
                <a:solidFill>
                  <a:srgbClr val="2563EB"/>
                </a:solidFill>
                <a:latin typeface="Lato"/>
              </a:rPr>
              <a:t>•</a:t>
            </a:r>
          </a:p>
        </p:txBody>
      </p:sp>
      <p:pic>
        <p:nvPicPr>
          <p:cNvPr id="29" name="object 8">
            <a:extLst>
              <a:ext uri="{FF2B5EF4-FFF2-40B4-BE49-F238E27FC236}">
                <a16:creationId xmlns:a16="http://schemas.microsoft.com/office/drawing/2014/main" id="{ECB9344D-FC72-7CC1-3ED2-1B35B5BD0435}"/>
              </a:ext>
            </a:extLst>
          </p:cNvPr>
          <p:cNvPicPr/>
          <p:nvPr/>
        </p:nvPicPr>
        <p:blipFill>
          <a:blip r:embed="rId6" cstate="print"/>
          <a:stretch>
            <a:fillRect/>
          </a:stretch>
        </p:blipFill>
        <p:spPr>
          <a:xfrm>
            <a:off x="10148108" y="33114"/>
            <a:ext cx="1453342" cy="140836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79C9C5-2422-639B-2C10-1F1F82A0BC0B}"/>
            </a:ext>
          </a:extLst>
        </p:cNvPr>
        <p:cNvGrpSpPr/>
        <p:nvPr/>
      </p:nvGrpSpPr>
      <p:grpSpPr>
        <a:xfrm>
          <a:off x="0" y="0"/>
          <a:ext cx="0" cy="0"/>
          <a:chOff x="0" y="0"/>
          <a:chExt cx="0" cy="0"/>
        </a:xfrm>
      </p:grpSpPr>
      <p:sp>
        <p:nvSpPr>
          <p:cNvPr id="44" name="object 2">
            <a:extLst>
              <a:ext uri="{FF2B5EF4-FFF2-40B4-BE49-F238E27FC236}">
                <a16:creationId xmlns:a16="http://schemas.microsoft.com/office/drawing/2014/main" id="{078395F5-D8E3-99EA-564D-DE55C1D376A5}"/>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46" name="object 3">
            <a:extLst>
              <a:ext uri="{FF2B5EF4-FFF2-40B4-BE49-F238E27FC236}">
                <a16:creationId xmlns:a16="http://schemas.microsoft.com/office/drawing/2014/main" id="{0C602637-B943-C5B9-47E4-109D21BB5EC4}"/>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48" name="object 8">
            <a:extLst>
              <a:ext uri="{FF2B5EF4-FFF2-40B4-BE49-F238E27FC236}">
                <a16:creationId xmlns:a16="http://schemas.microsoft.com/office/drawing/2014/main" id="{288E58B9-6F30-E909-4036-3A2950F21980}"/>
              </a:ext>
            </a:extLst>
          </p:cNvPr>
          <p:cNvPicPr/>
          <p:nvPr/>
        </p:nvPicPr>
        <p:blipFill>
          <a:blip r:embed="rId2" cstate="print"/>
          <a:stretch>
            <a:fillRect/>
          </a:stretch>
        </p:blipFill>
        <p:spPr>
          <a:xfrm>
            <a:off x="10264955" y="71623"/>
            <a:ext cx="1453342" cy="1408363"/>
          </a:xfrm>
          <a:prstGeom prst="rect">
            <a:avLst/>
          </a:prstGeom>
        </p:spPr>
      </p:pic>
      <p:pic>
        <p:nvPicPr>
          <p:cNvPr id="7" name="Picture 6" descr="image.png">
            <a:extLst>
              <a:ext uri="{FF2B5EF4-FFF2-40B4-BE49-F238E27FC236}">
                <a16:creationId xmlns:a16="http://schemas.microsoft.com/office/drawing/2014/main" id="{859740D8-C5DC-AADF-FAEF-AD2F97B5AE50}"/>
              </a:ext>
            </a:extLst>
          </p:cNvPr>
          <p:cNvPicPr>
            <a:picLocks noChangeAspect="1"/>
          </p:cNvPicPr>
          <p:nvPr/>
        </p:nvPicPr>
        <p:blipFill>
          <a:blip r:embed="rId3"/>
          <a:stretch>
            <a:fillRect/>
          </a:stretch>
        </p:blipFill>
        <p:spPr>
          <a:xfrm>
            <a:off x="9877425" y="2511028"/>
            <a:ext cx="1600200" cy="295275"/>
          </a:xfrm>
          <a:prstGeom prst="rect">
            <a:avLst/>
          </a:prstGeom>
        </p:spPr>
      </p:pic>
      <p:pic>
        <p:nvPicPr>
          <p:cNvPr id="8" name="Picture 7" descr="image.png">
            <a:extLst>
              <a:ext uri="{FF2B5EF4-FFF2-40B4-BE49-F238E27FC236}">
                <a16:creationId xmlns:a16="http://schemas.microsoft.com/office/drawing/2014/main" id="{928D7724-D23C-DF9D-9721-2C1FE5F598EB}"/>
              </a:ext>
            </a:extLst>
          </p:cNvPr>
          <p:cNvPicPr>
            <a:picLocks noChangeAspect="1"/>
          </p:cNvPicPr>
          <p:nvPr/>
        </p:nvPicPr>
        <p:blipFill>
          <a:blip r:embed="rId4"/>
          <a:stretch>
            <a:fillRect/>
          </a:stretch>
        </p:blipFill>
        <p:spPr>
          <a:xfrm>
            <a:off x="-381000" y="-762000"/>
            <a:ext cx="4572000" cy="411360"/>
          </a:xfrm>
          <a:prstGeom prst="rect">
            <a:avLst/>
          </a:prstGeom>
        </p:spPr>
      </p:pic>
      <p:pic>
        <p:nvPicPr>
          <p:cNvPr id="9" name="Picture 8" descr="image.png">
            <a:extLst>
              <a:ext uri="{FF2B5EF4-FFF2-40B4-BE49-F238E27FC236}">
                <a16:creationId xmlns:a16="http://schemas.microsoft.com/office/drawing/2014/main" id="{D4516F3D-E4D2-89A6-DB0C-DBD74FC96D08}"/>
              </a:ext>
            </a:extLst>
          </p:cNvPr>
          <p:cNvPicPr>
            <a:picLocks noChangeAspect="1"/>
          </p:cNvPicPr>
          <p:nvPr/>
        </p:nvPicPr>
        <p:blipFill>
          <a:blip r:embed="rId5"/>
          <a:stretch>
            <a:fillRect/>
          </a:stretch>
        </p:blipFill>
        <p:spPr>
          <a:xfrm>
            <a:off x="1657350" y="2894519"/>
            <a:ext cx="5238750" cy="471338"/>
          </a:xfrm>
          <a:prstGeom prst="rect">
            <a:avLst/>
          </a:prstGeom>
        </p:spPr>
      </p:pic>
      <p:pic>
        <p:nvPicPr>
          <p:cNvPr id="10" name="Picture 9" descr="image.png">
            <a:extLst>
              <a:ext uri="{FF2B5EF4-FFF2-40B4-BE49-F238E27FC236}">
                <a16:creationId xmlns:a16="http://schemas.microsoft.com/office/drawing/2014/main" id="{3F585F26-C668-6897-F6A7-CC9EB306122F}"/>
              </a:ext>
            </a:extLst>
          </p:cNvPr>
          <p:cNvPicPr>
            <a:picLocks noChangeAspect="1"/>
          </p:cNvPicPr>
          <p:nvPr/>
        </p:nvPicPr>
        <p:blipFill>
          <a:blip r:embed="rId6"/>
          <a:stretch>
            <a:fillRect/>
          </a:stretch>
        </p:blipFill>
        <p:spPr>
          <a:xfrm>
            <a:off x="571500" y="1263699"/>
            <a:ext cx="11049000" cy="548431"/>
          </a:xfrm>
          <a:prstGeom prst="rect">
            <a:avLst/>
          </a:prstGeom>
        </p:spPr>
      </p:pic>
      <p:sp>
        <p:nvSpPr>
          <p:cNvPr id="16" name="TextBox 15">
            <a:extLst>
              <a:ext uri="{FF2B5EF4-FFF2-40B4-BE49-F238E27FC236}">
                <a16:creationId xmlns:a16="http://schemas.microsoft.com/office/drawing/2014/main" id="{B92EAC1D-29FF-1736-1AA4-9A96E5D38FE4}"/>
              </a:ext>
            </a:extLst>
          </p:cNvPr>
          <p:cNvSpPr txBox="1"/>
          <p:nvPr/>
        </p:nvSpPr>
        <p:spPr>
          <a:xfrm>
            <a:off x="674189" y="3595092"/>
            <a:ext cx="5888535" cy="1251433"/>
          </a:xfrm>
          <a:prstGeom prst="rect">
            <a:avLst/>
          </a:prstGeom>
          <a:noFill/>
        </p:spPr>
        <p:txBody>
          <a:bodyPr wrap="square" lIns="0" tIns="0" rIns="0" bIns="0" anchor="t">
            <a:spAutoFit/>
          </a:bodyPr>
          <a:lstStyle/>
          <a:p>
            <a:pPr marL="0" marR="0" lvl="0" indent="0" algn="l" defTabSz="457200" rtl="0" eaLnBrk="1" fontAlgn="auto" latinLnBrk="0" hangingPunct="1">
              <a:lnSpc>
                <a:spcPts val="2475"/>
              </a:lnSpc>
              <a:spcBef>
                <a:spcPts val="0"/>
              </a:spcBef>
              <a:spcAft>
                <a:spcPts val="0"/>
              </a:spcAft>
              <a:buClrTx/>
              <a:buSzTx/>
              <a:buFontTx/>
              <a:buNone/>
              <a:tabLst/>
              <a:defRPr/>
            </a:pPr>
            <a:r>
              <a:rPr kumimoji="0" lang="fr-FR" b="0" i="0" u="none" strike="noStrike" kern="1200" cap="none" spc="0" normalizeH="0" baseline="0" noProof="0" dirty="0">
                <a:ln>
                  <a:noFill/>
                </a:ln>
                <a:solidFill>
                  <a:srgbClr val="475569"/>
                </a:solidFill>
                <a:effectLst/>
                <a:uLnTx/>
                <a:uFillTx/>
                <a:latin typeface="Lato"/>
                <a:ea typeface="+mn-ea"/>
                <a:cs typeface="+mn-cs"/>
              </a:rPr>
              <a:t>L'âge d'or de l'IA symbolique : les chercheurs sont convaincus que l'intelligence humaine peut être reproduite par des machines grâce aux règles, à la logique et au raisonnement.</a:t>
            </a:r>
            <a:endParaRPr kumimoji="0" b="0" i="0" u="none" strike="noStrike" kern="1200" cap="none" spc="0" normalizeH="0" baseline="0" noProof="0" dirty="0">
              <a:ln>
                <a:noFill/>
              </a:ln>
              <a:solidFill>
                <a:srgbClr val="475569"/>
              </a:solidFill>
              <a:effectLst/>
              <a:uLnTx/>
              <a:uFillTx/>
              <a:latin typeface="Lato"/>
              <a:ea typeface="+mn-ea"/>
              <a:cs typeface="+mn-cs"/>
            </a:endParaRPr>
          </a:p>
        </p:txBody>
      </p:sp>
      <p:sp>
        <p:nvSpPr>
          <p:cNvPr id="17" name="Rectangle 16">
            <a:extLst>
              <a:ext uri="{FF2B5EF4-FFF2-40B4-BE49-F238E27FC236}">
                <a16:creationId xmlns:a16="http://schemas.microsoft.com/office/drawing/2014/main" id="{9FF7AB56-7092-3799-75C5-E0A37568EC9D}"/>
              </a:ext>
            </a:extLst>
          </p:cNvPr>
          <p:cNvSpPr/>
          <p:nvPr/>
        </p:nvSpPr>
        <p:spPr>
          <a:xfrm>
            <a:off x="571500" y="3595091"/>
            <a:ext cx="38100" cy="1224000"/>
          </a:xfrm>
          <a:prstGeom prst="rect">
            <a:avLst/>
          </a:prstGeom>
          <a:solidFill>
            <a:srgbClr val="C730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81C3F117-3A3E-F1A0-734F-22122F06C763}"/>
              </a:ext>
            </a:extLst>
          </p:cNvPr>
          <p:cNvSpPr txBox="1"/>
          <p:nvPr/>
        </p:nvSpPr>
        <p:spPr>
          <a:xfrm>
            <a:off x="571500" y="2470058"/>
            <a:ext cx="6540130" cy="1577355"/>
          </a:xfrm>
          <a:prstGeom prst="rect">
            <a:avLst/>
          </a:prstGeom>
          <a:noFill/>
        </p:spPr>
        <p:txBody>
          <a:bodyPr wrap="square" lIns="0" tIns="0" rIns="0" bIns="0" anchor="t">
            <a:spAutoFit/>
          </a:bodyPr>
          <a:lstStyle/>
          <a:p>
            <a:pPr>
              <a:lnSpc>
                <a:spcPts val="4140"/>
              </a:lnSpc>
            </a:pPr>
            <a:r>
              <a:rPr lang="fr-MA" sz="4000" b="1" dirty="0">
                <a:solidFill>
                  <a:srgbClr val="0F172A"/>
                </a:solidFill>
                <a:latin typeface="Montserrat"/>
              </a:rPr>
              <a:t>Promesses et premiers succès </a:t>
            </a:r>
            <a:r>
              <a:rPr lang="fr-MA" sz="3600" b="1" dirty="0">
                <a:solidFill>
                  <a:schemeClr val="accent1">
                    <a:lumMod val="75000"/>
                  </a:schemeClr>
                </a:solidFill>
                <a:latin typeface="Montserrat"/>
              </a:rPr>
              <a:t>(1956-1974</a:t>
            </a:r>
            <a:r>
              <a:rPr lang="fr-MA" sz="4000" b="1" dirty="0">
                <a:solidFill>
                  <a:schemeClr val="accent1">
                    <a:lumMod val="75000"/>
                  </a:schemeClr>
                </a:solidFill>
                <a:latin typeface="Montserrat"/>
              </a:rPr>
              <a:t>)</a:t>
            </a:r>
            <a:endParaRPr lang="fr-MA" sz="4050" b="1" dirty="0">
              <a:solidFill>
                <a:schemeClr val="accent1">
                  <a:lumMod val="75000"/>
                </a:schemeClr>
              </a:solidFill>
              <a:latin typeface="Montserrat"/>
            </a:endParaRPr>
          </a:p>
          <a:p>
            <a:pPr>
              <a:lnSpc>
                <a:spcPts val="4140"/>
              </a:lnSpc>
            </a:pPr>
            <a:endParaRPr kumimoji="0" sz="3600" b="1" i="0" u="none" strike="noStrike" kern="1200" cap="none" spc="0" normalizeH="0" baseline="0" noProof="0" dirty="0">
              <a:ln>
                <a:noFill/>
              </a:ln>
              <a:solidFill>
                <a:srgbClr val="4F81BD">
                  <a:lumMod val="75000"/>
                </a:srgbClr>
              </a:solidFill>
              <a:effectLst/>
              <a:uLnTx/>
              <a:uFillTx/>
              <a:latin typeface="Poppins"/>
              <a:ea typeface="+mn-ea"/>
              <a:cs typeface="+mn-cs"/>
            </a:endParaRPr>
          </a:p>
        </p:txBody>
      </p:sp>
      <p:pic>
        <p:nvPicPr>
          <p:cNvPr id="23" name="Picture 22" descr="image.png">
            <a:extLst>
              <a:ext uri="{FF2B5EF4-FFF2-40B4-BE49-F238E27FC236}">
                <a16:creationId xmlns:a16="http://schemas.microsoft.com/office/drawing/2014/main" id="{870F5EF2-9F83-2E91-6C2B-DA8EC9033F65}"/>
              </a:ext>
            </a:extLst>
          </p:cNvPr>
          <p:cNvPicPr>
            <a:picLocks noChangeAspect="1"/>
          </p:cNvPicPr>
          <p:nvPr/>
        </p:nvPicPr>
        <p:blipFill>
          <a:blip r:embed="rId7"/>
          <a:stretch>
            <a:fillRect/>
          </a:stretch>
        </p:blipFill>
        <p:spPr>
          <a:xfrm>
            <a:off x="7111630" y="2164492"/>
            <a:ext cx="4533900" cy="3619500"/>
          </a:xfrm>
          <a:prstGeom prst="rect">
            <a:avLst/>
          </a:prstGeom>
        </p:spPr>
      </p:pic>
      <p:pic>
        <p:nvPicPr>
          <p:cNvPr id="31" name="Picture 30" descr="image.png">
            <a:extLst>
              <a:ext uri="{FF2B5EF4-FFF2-40B4-BE49-F238E27FC236}">
                <a16:creationId xmlns:a16="http://schemas.microsoft.com/office/drawing/2014/main" id="{C7BB2432-545B-E2FF-4204-057ED96A39C9}"/>
              </a:ext>
            </a:extLst>
          </p:cNvPr>
          <p:cNvPicPr>
            <a:picLocks noChangeAspect="1"/>
          </p:cNvPicPr>
          <p:nvPr/>
        </p:nvPicPr>
        <p:blipFill>
          <a:blip r:embed="rId8"/>
          <a:stretch>
            <a:fillRect/>
          </a:stretch>
        </p:blipFill>
        <p:spPr>
          <a:xfrm>
            <a:off x="10020300" y="2606278"/>
            <a:ext cx="104775" cy="104775"/>
          </a:xfrm>
          <a:prstGeom prst="rect">
            <a:avLst/>
          </a:prstGeom>
        </p:spPr>
      </p:pic>
      <p:sp>
        <p:nvSpPr>
          <p:cNvPr id="13" name="Rectangle : coins arrondis 12">
            <a:extLst>
              <a:ext uri="{FF2B5EF4-FFF2-40B4-BE49-F238E27FC236}">
                <a16:creationId xmlns:a16="http://schemas.microsoft.com/office/drawing/2014/main" id="{362E9508-EEBF-D893-DFDE-509CB357EB2C}"/>
              </a:ext>
            </a:extLst>
          </p:cNvPr>
          <p:cNvSpPr/>
          <p:nvPr/>
        </p:nvSpPr>
        <p:spPr>
          <a:xfrm>
            <a:off x="609600" y="1812130"/>
            <a:ext cx="1887438" cy="388779"/>
          </a:xfrm>
          <a:prstGeom prst="roundRect">
            <a:avLst/>
          </a:prstGeom>
          <a:solidFill>
            <a:srgbClr val="F1E1E3"/>
          </a:solidFill>
          <a:ln>
            <a:solidFill>
              <a:srgbClr val="C14190"/>
            </a:solidFill>
          </a:ln>
        </p:spPr>
        <p:style>
          <a:lnRef idx="1">
            <a:schemeClr val="accent1"/>
          </a:lnRef>
          <a:fillRef idx="3">
            <a:schemeClr val="accent1"/>
          </a:fillRef>
          <a:effectRef idx="2">
            <a:schemeClr val="accent1"/>
          </a:effectRef>
          <a:fontRef idx="minor">
            <a:schemeClr val="lt1"/>
          </a:fontRef>
        </p:style>
        <p:txBody>
          <a:bodyPr rtlCol="0" anchor="ctr"/>
          <a:lstStyle/>
          <a:p>
            <a:r>
              <a:rPr lang="fr-MA" b="1" dirty="0">
                <a:solidFill>
                  <a:srgbClr val="C14190"/>
                </a:solidFill>
                <a:latin typeface="Aptos" panose="020B0004020202020204" pitchFamily="34" charset="0"/>
              </a:rPr>
              <a:t>CHAPITRE  02 </a:t>
            </a:r>
          </a:p>
        </p:txBody>
      </p:sp>
    </p:spTree>
    <p:extLst>
      <p:ext uri="{BB962C8B-B14F-4D97-AF65-F5344CB8AC3E}">
        <p14:creationId xmlns:p14="http://schemas.microsoft.com/office/powerpoint/2010/main" val="33487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 name="object 2">
            <a:extLst>
              <a:ext uri="{FF2B5EF4-FFF2-40B4-BE49-F238E27FC236}">
                <a16:creationId xmlns:a16="http://schemas.microsoft.com/office/drawing/2014/main" id="{3CE78932-570A-D22F-C873-931AB05E02F2}"/>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object 3">
            <a:extLst>
              <a:ext uri="{FF2B5EF4-FFF2-40B4-BE49-F238E27FC236}">
                <a16:creationId xmlns:a16="http://schemas.microsoft.com/office/drawing/2014/main" id="{B9000A89-9635-D0CB-9AEE-061209CC5A9D}"/>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3" name="Picture 2" descr="image.png"/>
          <p:cNvPicPr>
            <a:picLocks noChangeAspect="1"/>
          </p:cNvPicPr>
          <p:nvPr/>
        </p:nvPicPr>
        <p:blipFill>
          <a:blip r:embed="rId2"/>
          <a:stretch>
            <a:fillRect/>
          </a:stretch>
        </p:blipFill>
        <p:spPr>
          <a:xfrm>
            <a:off x="528969" y="5963344"/>
            <a:ext cx="11106150" cy="49232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71640708"/>
              </p:ext>
            </p:extLst>
          </p:nvPr>
        </p:nvGraphicFramePr>
        <p:xfrm>
          <a:off x="542925" y="2018027"/>
          <a:ext cx="11101386" cy="3360534"/>
        </p:xfrm>
        <a:graphic>
          <a:graphicData uri="http://schemas.openxmlformats.org/drawingml/2006/table">
            <a:tbl>
              <a:tblPr firstRow="1" bandRow="1">
                <a:tableStyleId>{5C22544A-7EE6-4342-B048-85BDC9FD1C3A}</a:tableStyleId>
              </a:tblPr>
              <a:tblGrid>
                <a:gridCol w="544796">
                  <a:extLst>
                    <a:ext uri="{9D8B030D-6E8A-4147-A177-3AD203B41FA5}">
                      <a16:colId xmlns:a16="http://schemas.microsoft.com/office/drawing/2014/main" val="20000"/>
                    </a:ext>
                  </a:extLst>
                </a:gridCol>
                <a:gridCol w="3419900">
                  <a:extLst>
                    <a:ext uri="{9D8B030D-6E8A-4147-A177-3AD203B41FA5}">
                      <a16:colId xmlns:a16="http://schemas.microsoft.com/office/drawing/2014/main" val="20001"/>
                    </a:ext>
                  </a:extLst>
                </a:gridCol>
                <a:gridCol w="1974159">
                  <a:extLst>
                    <a:ext uri="{9D8B030D-6E8A-4147-A177-3AD203B41FA5}">
                      <a16:colId xmlns:a16="http://schemas.microsoft.com/office/drawing/2014/main" val="20002"/>
                    </a:ext>
                  </a:extLst>
                </a:gridCol>
                <a:gridCol w="5162531">
                  <a:extLst>
                    <a:ext uri="{9D8B030D-6E8A-4147-A177-3AD203B41FA5}">
                      <a16:colId xmlns:a16="http://schemas.microsoft.com/office/drawing/2014/main" val="20003"/>
                    </a:ext>
                  </a:extLst>
                </a:gridCol>
              </a:tblGrid>
              <a:tr h="560089">
                <a:tc>
                  <a:txBody>
                    <a:bodyPr/>
                    <a:lstStyle/>
                    <a:p>
                      <a:pPr algn="l"/>
                      <a:r>
                        <a:rPr sz="1050" b="0" i="0" u="none">
                          <a:solidFill>
                            <a:srgbClr val="FFFFFF"/>
                          </a:solidFill>
                          <a:latin typeface="Poppins SemiBold"/>
                        </a:rPr>
                        <a:t>#</a:t>
                      </a:r>
                    </a:p>
                  </a:txBody>
                  <a:tcPr marL="63500" marR="63500" marT="25400" marB="25400" anchor="ctr">
                    <a:lnL>
                      <a:noFill/>
                    </a:lnL>
                    <a:lnR>
                      <a:noFill/>
                    </a:lnR>
                    <a:lnT>
                      <a:noFill/>
                    </a:lnT>
                    <a:lnB>
                      <a:noFill/>
                    </a:lnB>
                    <a:solidFill>
                      <a:schemeClr val="tx2"/>
                    </a:solidFill>
                  </a:tcPr>
                </a:tc>
                <a:tc>
                  <a:txBody>
                    <a:bodyPr/>
                    <a:lstStyle/>
                    <a:p>
                      <a:pPr algn="l"/>
                      <a:r>
                        <a:rPr sz="1200" b="0" i="0" u="none" dirty="0">
                          <a:solidFill>
                            <a:srgbClr val="FFFFFF"/>
                          </a:solidFill>
                          <a:latin typeface="Poppins SemiBold"/>
                        </a:rPr>
                        <a:t>La </a:t>
                      </a:r>
                      <a:r>
                        <a:rPr sz="1200" b="0" i="0" u="none" dirty="0" err="1">
                          <a:solidFill>
                            <a:srgbClr val="FFFFFF"/>
                          </a:solidFill>
                          <a:latin typeface="Poppins SemiBold"/>
                        </a:rPr>
                        <a:t>Promesse</a:t>
                      </a:r>
                      <a:r>
                        <a:rPr sz="1200" b="0" i="0" u="none" dirty="0">
                          <a:solidFill>
                            <a:srgbClr val="FFFFFF"/>
                          </a:solidFill>
                          <a:latin typeface="Poppins SemiBold"/>
                        </a:rPr>
                        <a:t> </a:t>
                      </a:r>
                      <a:r>
                        <a:rPr sz="1200" b="0" i="0" u="none" dirty="0" err="1">
                          <a:solidFill>
                            <a:srgbClr val="FFFFFF"/>
                          </a:solidFill>
                          <a:latin typeface="Poppins SemiBold"/>
                        </a:rPr>
                        <a:t>Historique</a:t>
                      </a:r>
                      <a:endParaRPr sz="1200" b="0" i="0" u="none" dirty="0">
                        <a:solidFill>
                          <a:srgbClr val="FFFFFF"/>
                        </a:solidFill>
                        <a:latin typeface="Poppins SemiBold"/>
                      </a:endParaRPr>
                    </a:p>
                  </a:txBody>
                  <a:tcPr marL="63500" marR="63500" marT="25400" marB="25400" anchor="ctr">
                    <a:lnL>
                      <a:noFill/>
                    </a:lnL>
                    <a:lnR>
                      <a:noFill/>
                    </a:lnR>
                    <a:lnT>
                      <a:noFill/>
                    </a:lnT>
                    <a:lnB>
                      <a:noFill/>
                    </a:lnB>
                    <a:solidFill>
                      <a:schemeClr val="tx2"/>
                    </a:solidFill>
                  </a:tcPr>
                </a:tc>
                <a:tc>
                  <a:txBody>
                    <a:bodyPr/>
                    <a:lstStyle/>
                    <a:p>
                      <a:pPr algn="l"/>
                      <a:r>
                        <a:rPr sz="1200" b="0" i="0" u="none" dirty="0">
                          <a:solidFill>
                            <a:srgbClr val="FFFFFF"/>
                          </a:solidFill>
                          <a:latin typeface="Poppins SemiBold"/>
                        </a:rPr>
                        <a:t>Auteur / Année</a:t>
                      </a:r>
                    </a:p>
                  </a:txBody>
                  <a:tcPr marL="63500" marR="63500" marT="25400" marB="25400" anchor="ctr">
                    <a:lnL>
                      <a:noFill/>
                    </a:lnL>
                    <a:lnR>
                      <a:noFill/>
                    </a:lnR>
                    <a:lnT>
                      <a:noFill/>
                    </a:lnT>
                    <a:lnB>
                      <a:noFill/>
                    </a:lnB>
                    <a:solidFill>
                      <a:schemeClr val="tx2"/>
                    </a:solidFill>
                  </a:tcPr>
                </a:tc>
                <a:tc>
                  <a:txBody>
                    <a:bodyPr/>
                    <a:lstStyle/>
                    <a:p>
                      <a:pPr algn="l"/>
                      <a:r>
                        <a:rPr sz="1200" b="0" i="0" u="none" dirty="0" err="1">
                          <a:solidFill>
                            <a:srgbClr val="FFFFFF"/>
                          </a:solidFill>
                          <a:latin typeface="Poppins SemiBold"/>
                        </a:rPr>
                        <a:t>Réalité</a:t>
                      </a:r>
                      <a:r>
                        <a:rPr sz="1200" b="0" i="0" u="none" dirty="0">
                          <a:solidFill>
                            <a:srgbClr val="FFFFFF"/>
                          </a:solidFill>
                          <a:latin typeface="Poppins SemiBold"/>
                        </a:rPr>
                        <a:t> / </a:t>
                      </a:r>
                      <a:r>
                        <a:rPr sz="1200" b="0" i="0" u="none" dirty="0" err="1">
                          <a:solidFill>
                            <a:srgbClr val="FFFFFF"/>
                          </a:solidFill>
                          <a:latin typeface="Poppins SemiBold"/>
                        </a:rPr>
                        <a:t>Échéance</a:t>
                      </a:r>
                      <a:r>
                        <a:rPr sz="1200" b="0" i="0" u="none" dirty="0">
                          <a:solidFill>
                            <a:srgbClr val="FFFFFF"/>
                          </a:solidFill>
                          <a:latin typeface="Poppins SemiBold"/>
                        </a:rPr>
                        <a:t> Industrielle </a:t>
                      </a:r>
                      <a:r>
                        <a:rPr sz="1200" b="0" i="0" u="none" dirty="0" err="1">
                          <a:solidFill>
                            <a:srgbClr val="FFFFFF"/>
                          </a:solidFill>
                          <a:latin typeface="Poppins SemiBold"/>
                        </a:rPr>
                        <a:t>Réelle</a:t>
                      </a:r>
                      <a:endParaRPr sz="1200" b="0" i="0" u="none" dirty="0">
                        <a:solidFill>
                          <a:srgbClr val="FFFFFF"/>
                        </a:solidFill>
                        <a:latin typeface="Poppins SemiBold"/>
                      </a:endParaRPr>
                    </a:p>
                  </a:txBody>
                  <a:tcPr marL="63500" marR="63500" marT="25400" marB="25400" anchor="ctr">
                    <a:lnL>
                      <a:noFill/>
                    </a:lnL>
                    <a:lnR>
                      <a:noFill/>
                    </a:lnR>
                    <a:lnT>
                      <a:noFill/>
                    </a:lnT>
                    <a:lnB>
                      <a:noFill/>
                    </a:lnB>
                    <a:solidFill>
                      <a:schemeClr val="tx2"/>
                    </a:solidFill>
                  </a:tcPr>
                </a:tc>
                <a:extLst>
                  <a:ext uri="{0D108BD9-81ED-4DB2-BD59-A6C34878D82A}">
                    <a16:rowId xmlns:a16="http://schemas.microsoft.com/office/drawing/2014/main" val="10000"/>
                  </a:ext>
                </a:extLst>
              </a:tr>
              <a:tr h="560089">
                <a:tc>
                  <a:txBody>
                    <a:bodyPr/>
                    <a:lstStyle/>
                    <a:p>
                      <a:pPr algn="ctr"/>
                      <a:r>
                        <a:rPr sz="1600" b="1" i="0" u="none" dirty="0">
                          <a:solidFill>
                            <a:srgbClr val="334155"/>
                          </a:solidFill>
                          <a:latin typeface="Inter"/>
                        </a:rPr>
                        <a:t>1</a:t>
                      </a:r>
                    </a:p>
                  </a:txBody>
                  <a:tcPr marL="63500" marR="63500" marT="25400" marB="25400" anchor="ctr">
                    <a:lnL>
                      <a:noFill/>
                    </a:lnL>
                    <a:lnR>
                      <a:noFill/>
                    </a:lnR>
                    <a:lnT>
                      <a:noFill/>
                    </a:lnT>
                    <a:lnB>
                      <a:noFill/>
                    </a:lnB>
                    <a:solidFill>
                      <a:srgbClr val="FFFFFF"/>
                    </a:solidFill>
                  </a:tcPr>
                </a:tc>
                <a:tc>
                  <a:txBody>
                    <a:bodyPr/>
                    <a:lstStyle/>
                    <a:p>
                      <a:pPr algn="l"/>
                      <a:r>
                        <a:rPr sz="1400" b="0" i="0" u="none" dirty="0" err="1">
                          <a:solidFill>
                            <a:srgbClr val="334155"/>
                          </a:solidFill>
                          <a:latin typeface="Inter"/>
                        </a:rPr>
                        <a:t>Traduction</a:t>
                      </a:r>
                      <a:r>
                        <a:rPr sz="1400" b="0" i="0" u="none" dirty="0">
                          <a:solidFill>
                            <a:srgbClr val="334155"/>
                          </a:solidFill>
                          <a:latin typeface="Inter"/>
                        </a:rPr>
                        <a:t> </a:t>
                      </a:r>
                      <a:r>
                        <a:rPr sz="1400" b="0" i="0" u="none" dirty="0" err="1">
                          <a:solidFill>
                            <a:srgbClr val="334155"/>
                          </a:solidFill>
                          <a:latin typeface="Inter"/>
                        </a:rPr>
                        <a:t>Automatique</a:t>
                      </a:r>
                      <a:r>
                        <a:rPr sz="1400" b="0" i="0" u="none" dirty="0">
                          <a:solidFill>
                            <a:srgbClr val="334155"/>
                          </a:solidFill>
                          <a:latin typeface="Inter"/>
                        </a:rPr>
                        <a:t> Parfaite</a:t>
                      </a:r>
                    </a:p>
                  </a:txBody>
                  <a:tcPr marL="63500" marR="63500" marT="25400" marB="25400" anchor="ctr">
                    <a:lnL>
                      <a:noFill/>
                    </a:lnL>
                    <a:lnR>
                      <a:noFill/>
                    </a:lnR>
                    <a:lnT>
                      <a:noFill/>
                    </a:lnT>
                    <a:lnB>
                      <a:noFill/>
                    </a:lnB>
                    <a:solidFill>
                      <a:srgbClr val="FFFFFF"/>
                    </a:solidFill>
                  </a:tcPr>
                </a:tc>
                <a:tc>
                  <a:txBody>
                    <a:bodyPr/>
                    <a:lstStyle/>
                    <a:p>
                      <a:pPr algn="l"/>
                      <a:r>
                        <a:rPr sz="1400" b="0" i="0" u="none" dirty="0">
                          <a:solidFill>
                            <a:srgbClr val="334155"/>
                          </a:solidFill>
                          <a:latin typeface="Inter"/>
                        </a:rPr>
                        <a:t>Défense US (1954)</a:t>
                      </a:r>
                    </a:p>
                  </a:txBody>
                  <a:tcPr marL="63500" marR="63500" marT="25400" marB="25400" anchor="ctr">
                    <a:lnL>
                      <a:noFill/>
                    </a:lnL>
                    <a:lnR>
                      <a:noFill/>
                    </a:lnR>
                    <a:lnT>
                      <a:noFill/>
                    </a:lnT>
                    <a:lnB>
                      <a:noFill/>
                    </a:lnB>
                    <a:solidFill>
                      <a:srgbClr val="FFFFFF"/>
                    </a:solidFill>
                  </a:tcPr>
                </a:tc>
                <a:tc>
                  <a:txBody>
                    <a:bodyPr/>
                    <a:lstStyle/>
                    <a:p>
                      <a:pPr algn="l"/>
                      <a:r>
                        <a:rPr sz="1400" b="0" i="0" u="none" dirty="0" err="1">
                          <a:solidFill>
                            <a:srgbClr val="334155"/>
                          </a:solidFill>
                          <a:latin typeface="Inter"/>
                        </a:rPr>
                        <a:t>Échec</a:t>
                      </a:r>
                      <a:r>
                        <a:rPr sz="1400" b="0" i="0" u="none" dirty="0">
                          <a:solidFill>
                            <a:srgbClr val="334155"/>
                          </a:solidFill>
                          <a:latin typeface="Inter"/>
                        </a:rPr>
                        <a:t> initial (mot-à-mot). </a:t>
                      </a:r>
                      <a:r>
                        <a:rPr sz="1400" b="0" i="0" u="none" dirty="0" err="1">
                          <a:solidFill>
                            <a:srgbClr val="334155"/>
                          </a:solidFill>
                          <a:latin typeface="Inter"/>
                        </a:rPr>
                        <a:t>Atteint</a:t>
                      </a:r>
                      <a:r>
                        <a:rPr sz="1400" b="0" i="0" u="none" dirty="0">
                          <a:solidFill>
                            <a:srgbClr val="334155"/>
                          </a:solidFill>
                          <a:latin typeface="Inter"/>
                        </a:rPr>
                        <a:t> vers </a:t>
                      </a:r>
                      <a:r>
                        <a:rPr sz="1400" b="1" i="0" u="none" dirty="0">
                          <a:solidFill>
                            <a:srgbClr val="334155"/>
                          </a:solidFill>
                          <a:latin typeface="Inter"/>
                        </a:rPr>
                        <a:t>2016</a:t>
                      </a:r>
                      <a:r>
                        <a:rPr sz="1400" b="0" i="0" u="none" dirty="0">
                          <a:solidFill>
                            <a:srgbClr val="334155"/>
                          </a:solidFill>
                          <a:latin typeface="Inter"/>
                        </a:rPr>
                        <a:t> (NMT / Deep Learning).</a:t>
                      </a:r>
                    </a:p>
                  </a:txBody>
                  <a:tcPr marL="63500" marR="63500" marT="25400" marB="25400" anchor="ctr">
                    <a:lnL>
                      <a:noFill/>
                    </a:lnL>
                    <a:lnR>
                      <a:noFill/>
                    </a:lnR>
                    <a:lnT>
                      <a:noFill/>
                    </a:lnT>
                    <a:lnB>
                      <a:noFill/>
                    </a:lnB>
                    <a:solidFill>
                      <a:srgbClr val="FFFFFF"/>
                    </a:solidFill>
                  </a:tcPr>
                </a:tc>
                <a:extLst>
                  <a:ext uri="{0D108BD9-81ED-4DB2-BD59-A6C34878D82A}">
                    <a16:rowId xmlns:a16="http://schemas.microsoft.com/office/drawing/2014/main" val="10001"/>
                  </a:ext>
                </a:extLst>
              </a:tr>
              <a:tr h="560089">
                <a:tc>
                  <a:txBody>
                    <a:bodyPr/>
                    <a:lstStyle/>
                    <a:p>
                      <a:pPr algn="ctr"/>
                      <a:r>
                        <a:rPr sz="1600" b="1" i="0" u="none">
                          <a:solidFill>
                            <a:srgbClr val="334155"/>
                          </a:solidFill>
                          <a:latin typeface="Inter"/>
                        </a:rPr>
                        <a:t>2</a:t>
                      </a:r>
                    </a:p>
                  </a:txBody>
                  <a:tcPr marL="63500" marR="63500" marT="25400" marB="25400" anchor="ctr">
                    <a:lnL>
                      <a:noFill/>
                    </a:lnL>
                    <a:lnR>
                      <a:noFill/>
                    </a:lnR>
                    <a:lnT>
                      <a:noFill/>
                    </a:lnT>
                    <a:lnB>
                      <a:noFill/>
                    </a:lnB>
                    <a:solidFill>
                      <a:srgbClr val="F8FAFC"/>
                    </a:solidFill>
                  </a:tcPr>
                </a:tc>
                <a:tc>
                  <a:txBody>
                    <a:bodyPr/>
                    <a:lstStyle/>
                    <a:p>
                      <a:pPr algn="l"/>
                      <a:r>
                        <a:rPr sz="1400" b="0" i="0" u="none">
                          <a:solidFill>
                            <a:srgbClr val="334155"/>
                          </a:solidFill>
                          <a:latin typeface="Inter"/>
                        </a:rPr>
                        <a:t>Champion du Monde d'Échecs sous 10 ans</a:t>
                      </a:r>
                    </a:p>
                  </a:txBody>
                  <a:tcPr marL="63500" marR="63500" marT="25400" marB="25400" anchor="ctr">
                    <a:lnL>
                      <a:noFill/>
                    </a:lnL>
                    <a:lnR>
                      <a:noFill/>
                    </a:lnR>
                    <a:lnT>
                      <a:noFill/>
                    </a:lnT>
                    <a:lnB>
                      <a:noFill/>
                    </a:lnB>
                    <a:solidFill>
                      <a:srgbClr val="F8FAFC"/>
                    </a:solidFill>
                  </a:tcPr>
                </a:tc>
                <a:tc>
                  <a:txBody>
                    <a:bodyPr/>
                    <a:lstStyle/>
                    <a:p>
                      <a:pPr algn="l"/>
                      <a:r>
                        <a:rPr sz="1400" b="0" i="0" u="none">
                          <a:solidFill>
                            <a:srgbClr val="334155"/>
                          </a:solidFill>
                          <a:latin typeface="Inter"/>
                        </a:rPr>
                        <a:t>H. Simon (1957)</a:t>
                      </a:r>
                    </a:p>
                  </a:txBody>
                  <a:tcPr marL="63500" marR="63500" marT="25400" marB="25400" anchor="ctr">
                    <a:lnL>
                      <a:noFill/>
                    </a:lnL>
                    <a:lnR>
                      <a:noFill/>
                    </a:lnR>
                    <a:lnT>
                      <a:noFill/>
                    </a:lnT>
                    <a:lnB>
                      <a:noFill/>
                    </a:lnB>
                    <a:solidFill>
                      <a:srgbClr val="F8FAFC"/>
                    </a:solidFill>
                  </a:tcPr>
                </a:tc>
                <a:tc>
                  <a:txBody>
                    <a:bodyPr/>
                    <a:lstStyle/>
                    <a:p>
                      <a:pPr algn="l"/>
                      <a:r>
                        <a:rPr sz="1400" b="0" i="0" u="none" dirty="0">
                          <a:solidFill>
                            <a:srgbClr val="334155"/>
                          </a:solidFill>
                          <a:latin typeface="Inter"/>
                        </a:rPr>
                        <a:t>Réalisé en </a:t>
                      </a:r>
                      <a:r>
                        <a:rPr sz="1400" b="1" i="0" u="none" dirty="0">
                          <a:solidFill>
                            <a:srgbClr val="334155"/>
                          </a:solidFill>
                          <a:latin typeface="Inter"/>
                        </a:rPr>
                        <a:t>1997</a:t>
                      </a:r>
                      <a:r>
                        <a:rPr sz="1400" b="0" i="0" u="none" dirty="0">
                          <a:solidFill>
                            <a:srgbClr val="334155"/>
                          </a:solidFill>
                          <a:latin typeface="Inter"/>
                        </a:rPr>
                        <a:t> par IBM Deep Blue (40 </a:t>
                      </a:r>
                      <a:r>
                        <a:rPr sz="1400" b="0" i="0" u="none" dirty="0" err="1">
                          <a:solidFill>
                            <a:srgbClr val="334155"/>
                          </a:solidFill>
                          <a:latin typeface="Inter"/>
                        </a:rPr>
                        <a:t>ans</a:t>
                      </a:r>
                      <a:r>
                        <a:rPr sz="1400" b="0" i="0" u="none" dirty="0">
                          <a:solidFill>
                            <a:srgbClr val="334155"/>
                          </a:solidFill>
                          <a:latin typeface="Inter"/>
                        </a:rPr>
                        <a:t> de </a:t>
                      </a:r>
                      <a:r>
                        <a:rPr sz="1400" b="0" i="0" u="none" dirty="0" err="1">
                          <a:solidFill>
                            <a:srgbClr val="334155"/>
                          </a:solidFill>
                          <a:latin typeface="Inter"/>
                        </a:rPr>
                        <a:t>décalage</a:t>
                      </a:r>
                      <a:r>
                        <a:rPr sz="1400" b="0" i="0" u="none" dirty="0">
                          <a:solidFill>
                            <a:srgbClr val="334155"/>
                          </a:solidFill>
                          <a:latin typeface="Inter"/>
                        </a:rPr>
                        <a:t>).</a:t>
                      </a:r>
                    </a:p>
                  </a:txBody>
                  <a:tcPr marL="63500" marR="63500" marT="25400" marB="25400" anchor="ctr">
                    <a:lnL>
                      <a:noFill/>
                    </a:lnL>
                    <a:lnR>
                      <a:noFill/>
                    </a:lnR>
                    <a:lnT>
                      <a:noFill/>
                    </a:lnT>
                    <a:lnB>
                      <a:noFill/>
                    </a:lnB>
                    <a:solidFill>
                      <a:srgbClr val="F8FAFC"/>
                    </a:solidFill>
                  </a:tcPr>
                </a:tc>
                <a:extLst>
                  <a:ext uri="{0D108BD9-81ED-4DB2-BD59-A6C34878D82A}">
                    <a16:rowId xmlns:a16="http://schemas.microsoft.com/office/drawing/2014/main" val="10002"/>
                  </a:ext>
                </a:extLst>
              </a:tr>
              <a:tr h="560089">
                <a:tc>
                  <a:txBody>
                    <a:bodyPr/>
                    <a:lstStyle/>
                    <a:p>
                      <a:pPr algn="ctr"/>
                      <a:r>
                        <a:rPr sz="1600" b="1" i="0" u="none" dirty="0">
                          <a:solidFill>
                            <a:srgbClr val="334155"/>
                          </a:solidFill>
                          <a:latin typeface="Inter"/>
                        </a:rPr>
                        <a:t>3</a:t>
                      </a:r>
                    </a:p>
                  </a:txBody>
                  <a:tcPr marL="63500" marR="63500" marT="25400" marB="25400" anchor="ctr">
                    <a:lnL>
                      <a:noFill/>
                    </a:lnL>
                    <a:lnR>
                      <a:noFill/>
                    </a:lnR>
                    <a:lnT>
                      <a:noFill/>
                    </a:lnT>
                    <a:lnB>
                      <a:noFill/>
                    </a:lnB>
                    <a:solidFill>
                      <a:srgbClr val="FFFFFF"/>
                    </a:solidFill>
                  </a:tcPr>
                </a:tc>
                <a:tc>
                  <a:txBody>
                    <a:bodyPr/>
                    <a:lstStyle/>
                    <a:p>
                      <a:pPr algn="l"/>
                      <a:r>
                        <a:rPr sz="1400" b="0" i="0" u="none">
                          <a:solidFill>
                            <a:srgbClr val="334155"/>
                          </a:solidFill>
                          <a:latin typeface="Inter"/>
                        </a:rPr>
                        <a:t>Résolveur Général de Problèmes (GPS)</a:t>
                      </a:r>
                    </a:p>
                  </a:txBody>
                  <a:tcPr marL="63500" marR="63500" marT="25400" marB="25400" anchor="ctr">
                    <a:lnL>
                      <a:noFill/>
                    </a:lnL>
                    <a:lnR>
                      <a:noFill/>
                    </a:lnR>
                    <a:lnT>
                      <a:noFill/>
                    </a:lnT>
                    <a:lnB>
                      <a:noFill/>
                    </a:lnB>
                    <a:solidFill>
                      <a:srgbClr val="FFFFFF"/>
                    </a:solidFill>
                  </a:tcPr>
                </a:tc>
                <a:tc>
                  <a:txBody>
                    <a:bodyPr/>
                    <a:lstStyle/>
                    <a:p>
                      <a:pPr algn="l"/>
                      <a:r>
                        <a:rPr sz="1400" b="0" i="0" u="none">
                          <a:solidFill>
                            <a:srgbClr val="334155"/>
                          </a:solidFill>
                          <a:latin typeface="Inter"/>
                        </a:rPr>
                        <a:t>Newell &amp; Simon (1959)</a:t>
                      </a:r>
                    </a:p>
                  </a:txBody>
                  <a:tcPr marL="63500" marR="63500" marT="25400" marB="25400" anchor="ctr">
                    <a:lnL>
                      <a:noFill/>
                    </a:lnL>
                    <a:lnR>
                      <a:noFill/>
                    </a:lnR>
                    <a:lnT>
                      <a:noFill/>
                    </a:lnT>
                    <a:lnB>
                      <a:noFill/>
                    </a:lnB>
                    <a:solidFill>
                      <a:srgbClr val="FFFFFF"/>
                    </a:solidFill>
                  </a:tcPr>
                </a:tc>
                <a:tc>
                  <a:txBody>
                    <a:bodyPr/>
                    <a:lstStyle/>
                    <a:p>
                      <a:pPr algn="l"/>
                      <a:r>
                        <a:rPr sz="1400" b="0" i="0" u="none" dirty="0" err="1">
                          <a:solidFill>
                            <a:srgbClr val="334155"/>
                          </a:solidFill>
                          <a:latin typeface="Inter"/>
                        </a:rPr>
                        <a:t>Bloqué</a:t>
                      </a:r>
                      <a:r>
                        <a:rPr sz="1400" b="0" i="0" u="none" dirty="0">
                          <a:solidFill>
                            <a:srgbClr val="334155"/>
                          </a:solidFill>
                          <a:latin typeface="Inter"/>
                        </a:rPr>
                        <a:t> </a:t>
                      </a:r>
                      <a:r>
                        <a:rPr sz="1400" b="0" i="0" u="none" dirty="0" err="1">
                          <a:solidFill>
                            <a:srgbClr val="334155"/>
                          </a:solidFill>
                          <a:latin typeface="Inter"/>
                        </a:rPr>
                        <a:t>immédiatement</a:t>
                      </a:r>
                      <a:r>
                        <a:rPr sz="1400" b="0" i="0" u="none" dirty="0">
                          <a:solidFill>
                            <a:srgbClr val="334155"/>
                          </a:solidFill>
                          <a:latin typeface="Inter"/>
                        </a:rPr>
                        <a:t> par </a:t>
                      </a:r>
                      <a:r>
                        <a:rPr sz="1400" b="0" i="0" u="none" dirty="0" err="1">
                          <a:solidFill>
                            <a:srgbClr val="334155"/>
                          </a:solidFill>
                          <a:latin typeface="Inter"/>
                        </a:rPr>
                        <a:t>l'explosion</a:t>
                      </a:r>
                      <a:r>
                        <a:rPr sz="1400" b="0" i="0" u="none" dirty="0">
                          <a:solidFill>
                            <a:srgbClr val="334155"/>
                          </a:solidFill>
                          <a:latin typeface="Inter"/>
                        </a:rPr>
                        <a:t> </a:t>
                      </a:r>
                      <a:r>
                        <a:rPr sz="1400" b="0" i="0" u="none" dirty="0" err="1">
                          <a:solidFill>
                            <a:srgbClr val="334155"/>
                          </a:solidFill>
                          <a:latin typeface="Inter"/>
                        </a:rPr>
                        <a:t>combinatoire</a:t>
                      </a:r>
                      <a:r>
                        <a:rPr sz="1400" b="0" i="0" u="none" dirty="0">
                          <a:solidFill>
                            <a:srgbClr val="334155"/>
                          </a:solidFill>
                          <a:latin typeface="Inter"/>
                        </a:rPr>
                        <a:t> du monde </a:t>
                      </a:r>
                      <a:r>
                        <a:rPr sz="1400" b="0" i="0" u="none" dirty="0" err="1">
                          <a:solidFill>
                            <a:srgbClr val="334155"/>
                          </a:solidFill>
                          <a:latin typeface="Inter"/>
                        </a:rPr>
                        <a:t>réel</a:t>
                      </a:r>
                      <a:r>
                        <a:rPr sz="1400" b="0" i="0" u="none" dirty="0">
                          <a:solidFill>
                            <a:srgbClr val="334155"/>
                          </a:solidFill>
                          <a:latin typeface="Inter"/>
                        </a:rPr>
                        <a:t>.</a:t>
                      </a:r>
                    </a:p>
                  </a:txBody>
                  <a:tcPr marL="63500" marR="63500" marT="25400" marB="25400" anchor="ctr">
                    <a:lnL>
                      <a:noFill/>
                    </a:lnL>
                    <a:lnR>
                      <a:noFill/>
                    </a:lnR>
                    <a:lnT>
                      <a:noFill/>
                    </a:lnT>
                    <a:lnB>
                      <a:noFill/>
                    </a:lnB>
                    <a:solidFill>
                      <a:srgbClr val="FFFFFF"/>
                    </a:solidFill>
                  </a:tcPr>
                </a:tc>
                <a:extLst>
                  <a:ext uri="{0D108BD9-81ED-4DB2-BD59-A6C34878D82A}">
                    <a16:rowId xmlns:a16="http://schemas.microsoft.com/office/drawing/2014/main" val="10003"/>
                  </a:ext>
                </a:extLst>
              </a:tr>
              <a:tr h="560089">
                <a:tc>
                  <a:txBody>
                    <a:bodyPr/>
                    <a:lstStyle/>
                    <a:p>
                      <a:pPr algn="ctr"/>
                      <a:r>
                        <a:rPr sz="1600" b="1" i="0" u="none" dirty="0">
                          <a:solidFill>
                            <a:srgbClr val="334155"/>
                          </a:solidFill>
                          <a:latin typeface="Inter"/>
                        </a:rPr>
                        <a:t>4</a:t>
                      </a:r>
                    </a:p>
                  </a:txBody>
                  <a:tcPr marL="63500" marR="63500" marT="25400" marB="25400" anchor="ctr">
                    <a:lnL>
                      <a:noFill/>
                    </a:lnL>
                    <a:lnR>
                      <a:noFill/>
                    </a:lnR>
                    <a:lnT>
                      <a:noFill/>
                    </a:lnT>
                    <a:lnB>
                      <a:noFill/>
                    </a:lnB>
                    <a:solidFill>
                      <a:srgbClr val="F8FAFC"/>
                    </a:solidFill>
                  </a:tcPr>
                </a:tc>
                <a:tc>
                  <a:txBody>
                    <a:bodyPr/>
                    <a:lstStyle/>
                    <a:p>
                      <a:pPr algn="l"/>
                      <a:r>
                        <a:rPr sz="1400" b="0" i="0" u="none" dirty="0">
                          <a:solidFill>
                            <a:srgbClr val="334155"/>
                          </a:solidFill>
                          <a:latin typeface="Inter"/>
                        </a:rPr>
                        <a:t>Conscience Artificielle en 1 </a:t>
                      </a:r>
                      <a:r>
                        <a:rPr sz="1400" b="0" i="0" u="none" dirty="0" err="1">
                          <a:solidFill>
                            <a:srgbClr val="334155"/>
                          </a:solidFill>
                          <a:latin typeface="Inter"/>
                        </a:rPr>
                        <a:t>Génération</a:t>
                      </a:r>
                      <a:endParaRPr sz="1400" b="0" i="0" u="none" dirty="0">
                        <a:solidFill>
                          <a:srgbClr val="334155"/>
                        </a:solidFill>
                        <a:latin typeface="Inter"/>
                      </a:endParaRPr>
                    </a:p>
                  </a:txBody>
                  <a:tcPr marL="63500" marR="63500" marT="25400" marB="25400" anchor="ctr">
                    <a:lnL>
                      <a:noFill/>
                    </a:lnL>
                    <a:lnR>
                      <a:noFill/>
                    </a:lnR>
                    <a:lnT>
                      <a:noFill/>
                    </a:lnT>
                    <a:lnB>
                      <a:noFill/>
                    </a:lnB>
                    <a:solidFill>
                      <a:srgbClr val="F8FAFC"/>
                    </a:solidFill>
                  </a:tcPr>
                </a:tc>
                <a:tc>
                  <a:txBody>
                    <a:bodyPr/>
                    <a:lstStyle/>
                    <a:p>
                      <a:pPr algn="l"/>
                      <a:r>
                        <a:rPr sz="1400" b="0" i="0" u="none" dirty="0">
                          <a:solidFill>
                            <a:srgbClr val="334155"/>
                          </a:solidFill>
                          <a:latin typeface="Inter"/>
                        </a:rPr>
                        <a:t>M. Minsky (1967)</a:t>
                      </a:r>
                    </a:p>
                  </a:txBody>
                  <a:tcPr marL="63500" marR="63500" marT="25400" marB="25400" anchor="ctr">
                    <a:lnL>
                      <a:noFill/>
                    </a:lnL>
                    <a:lnR>
                      <a:noFill/>
                    </a:lnR>
                    <a:lnT>
                      <a:noFill/>
                    </a:lnT>
                    <a:lnB>
                      <a:noFill/>
                    </a:lnB>
                    <a:solidFill>
                      <a:srgbClr val="F8FAFC"/>
                    </a:solidFill>
                  </a:tcPr>
                </a:tc>
                <a:tc>
                  <a:txBody>
                    <a:bodyPr/>
                    <a:lstStyle/>
                    <a:p>
                      <a:pPr algn="l"/>
                      <a:r>
                        <a:rPr sz="1400" b="0" i="0" u="none" dirty="0">
                          <a:solidFill>
                            <a:srgbClr val="334155"/>
                          </a:solidFill>
                          <a:latin typeface="Inter"/>
                        </a:rPr>
                        <a:t>Non </a:t>
                      </a:r>
                      <a:r>
                        <a:rPr sz="1400" b="0" i="0" u="none" dirty="0" err="1">
                          <a:solidFill>
                            <a:srgbClr val="334155"/>
                          </a:solidFill>
                          <a:latin typeface="Inter"/>
                        </a:rPr>
                        <a:t>atteint</a:t>
                      </a:r>
                      <a:r>
                        <a:rPr sz="1400" b="0" i="0" u="none" dirty="0">
                          <a:solidFill>
                            <a:srgbClr val="334155"/>
                          </a:solidFill>
                          <a:latin typeface="Inter"/>
                        </a:rPr>
                        <a:t> à </a:t>
                      </a:r>
                      <a:r>
                        <a:rPr sz="1400" b="0" i="0" u="none" dirty="0" err="1">
                          <a:solidFill>
                            <a:srgbClr val="334155"/>
                          </a:solidFill>
                          <a:latin typeface="Inter"/>
                        </a:rPr>
                        <a:t>ce</a:t>
                      </a:r>
                      <a:r>
                        <a:rPr sz="1400" b="0" i="0" u="none" dirty="0">
                          <a:solidFill>
                            <a:srgbClr val="334155"/>
                          </a:solidFill>
                          <a:latin typeface="Inter"/>
                        </a:rPr>
                        <a:t> jour. </a:t>
                      </a:r>
                      <a:r>
                        <a:rPr sz="1400" b="0" i="0" u="none" dirty="0" err="1">
                          <a:solidFill>
                            <a:srgbClr val="334155"/>
                          </a:solidFill>
                          <a:latin typeface="Inter"/>
                        </a:rPr>
                        <a:t>Recontextualisé</a:t>
                      </a:r>
                      <a:r>
                        <a:rPr sz="1400" b="0" i="0" u="none" dirty="0">
                          <a:solidFill>
                            <a:srgbClr val="334155"/>
                          </a:solidFill>
                          <a:latin typeface="Inter"/>
                        </a:rPr>
                        <a:t> avec les LLMs.</a:t>
                      </a:r>
                    </a:p>
                  </a:txBody>
                  <a:tcPr marL="63500" marR="63500" marT="25400" marB="25400" anchor="ctr">
                    <a:lnL>
                      <a:noFill/>
                    </a:lnL>
                    <a:lnR>
                      <a:noFill/>
                    </a:lnR>
                    <a:lnT>
                      <a:noFill/>
                    </a:lnT>
                    <a:lnB>
                      <a:noFill/>
                    </a:lnB>
                    <a:solidFill>
                      <a:srgbClr val="F8FAFC"/>
                    </a:solidFill>
                  </a:tcPr>
                </a:tc>
                <a:extLst>
                  <a:ext uri="{0D108BD9-81ED-4DB2-BD59-A6C34878D82A}">
                    <a16:rowId xmlns:a16="http://schemas.microsoft.com/office/drawing/2014/main" val="10004"/>
                  </a:ext>
                </a:extLst>
              </a:tr>
              <a:tr h="560089">
                <a:tc>
                  <a:txBody>
                    <a:bodyPr/>
                    <a:lstStyle/>
                    <a:p>
                      <a:pPr algn="ctr"/>
                      <a:r>
                        <a:rPr sz="1600" b="1" i="0" u="none" dirty="0">
                          <a:solidFill>
                            <a:srgbClr val="334155"/>
                          </a:solidFill>
                          <a:latin typeface="Inter"/>
                        </a:rPr>
                        <a:t>5</a:t>
                      </a:r>
                    </a:p>
                  </a:txBody>
                  <a:tcPr marL="63500" marR="63500" marT="25400" marB="25400" anchor="ctr">
                    <a:lnL>
                      <a:noFill/>
                    </a:lnL>
                    <a:lnR>
                      <a:noFill/>
                    </a:lnR>
                    <a:lnT>
                      <a:noFill/>
                    </a:lnT>
                    <a:lnB>
                      <a:noFill/>
                    </a:lnB>
                    <a:solidFill>
                      <a:srgbClr val="FFFFFF"/>
                    </a:solidFill>
                  </a:tcPr>
                </a:tc>
                <a:tc>
                  <a:txBody>
                    <a:bodyPr/>
                    <a:lstStyle/>
                    <a:p>
                      <a:pPr algn="l"/>
                      <a:r>
                        <a:rPr sz="1400" b="0" i="0" u="none">
                          <a:solidFill>
                            <a:srgbClr val="334155"/>
                          </a:solidFill>
                          <a:latin typeface="Inter"/>
                        </a:rPr>
                        <a:t>Compréhension du Langage Naturel</a:t>
                      </a:r>
                    </a:p>
                  </a:txBody>
                  <a:tcPr marL="63500" marR="63500" marT="25400" marB="25400" anchor="ctr">
                    <a:lnL>
                      <a:noFill/>
                    </a:lnL>
                    <a:lnR>
                      <a:noFill/>
                    </a:lnR>
                    <a:lnT>
                      <a:noFill/>
                    </a:lnT>
                    <a:lnB>
                      <a:noFill/>
                    </a:lnB>
                    <a:solidFill>
                      <a:srgbClr val="FFFFFF"/>
                    </a:solidFill>
                  </a:tcPr>
                </a:tc>
                <a:tc>
                  <a:txBody>
                    <a:bodyPr/>
                    <a:lstStyle/>
                    <a:p>
                      <a:pPr algn="l"/>
                      <a:r>
                        <a:rPr sz="1400" b="0" i="0" u="none">
                          <a:solidFill>
                            <a:srgbClr val="334155"/>
                          </a:solidFill>
                          <a:latin typeface="Inter"/>
                        </a:rPr>
                        <a:t>MIT AI Lab (1970)</a:t>
                      </a:r>
                    </a:p>
                  </a:txBody>
                  <a:tcPr marL="63500" marR="63500" marT="25400" marB="25400" anchor="ctr">
                    <a:lnL>
                      <a:noFill/>
                    </a:lnL>
                    <a:lnR>
                      <a:noFill/>
                    </a:lnR>
                    <a:lnT>
                      <a:noFill/>
                    </a:lnT>
                    <a:lnB>
                      <a:noFill/>
                    </a:lnB>
                    <a:solidFill>
                      <a:srgbClr val="FFFFFF"/>
                    </a:solidFill>
                  </a:tcPr>
                </a:tc>
                <a:tc>
                  <a:txBody>
                    <a:bodyPr/>
                    <a:lstStyle/>
                    <a:p>
                      <a:pPr algn="l"/>
                      <a:r>
                        <a:rPr sz="1400" b="0" i="0" u="none" dirty="0">
                          <a:solidFill>
                            <a:srgbClr val="334155"/>
                          </a:solidFill>
                          <a:latin typeface="Inter"/>
                        </a:rPr>
                        <a:t>Réalisé à </a:t>
                      </a:r>
                      <a:r>
                        <a:rPr sz="1400" b="0" i="0" u="none" dirty="0" err="1">
                          <a:solidFill>
                            <a:srgbClr val="334155"/>
                          </a:solidFill>
                          <a:latin typeface="Inter"/>
                        </a:rPr>
                        <a:t>l'échelle</a:t>
                      </a:r>
                      <a:r>
                        <a:rPr sz="1400" b="0" i="0" u="none" dirty="0">
                          <a:solidFill>
                            <a:srgbClr val="334155"/>
                          </a:solidFill>
                          <a:latin typeface="Inter"/>
                        </a:rPr>
                        <a:t> </a:t>
                      </a:r>
                      <a:r>
                        <a:rPr sz="1400" b="0" i="0" u="none" dirty="0" err="1">
                          <a:solidFill>
                            <a:srgbClr val="334155"/>
                          </a:solidFill>
                          <a:latin typeface="Inter"/>
                        </a:rPr>
                        <a:t>industrielle</a:t>
                      </a:r>
                      <a:r>
                        <a:rPr sz="1400" b="0" i="0" u="none" dirty="0">
                          <a:solidFill>
                            <a:srgbClr val="334155"/>
                          </a:solidFill>
                          <a:latin typeface="Inter"/>
                        </a:rPr>
                        <a:t> entre </a:t>
                      </a:r>
                      <a:r>
                        <a:rPr sz="1400" b="1" i="0" u="none" dirty="0">
                          <a:solidFill>
                            <a:srgbClr val="334155"/>
                          </a:solidFill>
                          <a:latin typeface="Inter"/>
                        </a:rPr>
                        <a:t>2020 et 2023</a:t>
                      </a:r>
                      <a:r>
                        <a:rPr sz="1400" b="0" i="0" u="none" dirty="0">
                          <a:solidFill>
                            <a:srgbClr val="334155"/>
                          </a:solidFill>
                          <a:latin typeface="Inter"/>
                        </a:rPr>
                        <a:t> (Transformers).</a:t>
                      </a:r>
                    </a:p>
                  </a:txBody>
                  <a:tcPr marL="63500" marR="63500" marT="25400" marB="25400" anchor="ctr">
                    <a:lnL>
                      <a:noFill/>
                    </a:lnL>
                    <a:lnR>
                      <a:noFill/>
                    </a:lnR>
                    <a:lnT>
                      <a:noFill/>
                    </a:lnT>
                    <a:lnB>
                      <a:noFill/>
                    </a:lnB>
                    <a:solidFill>
                      <a:srgbClr val="FFFFFF"/>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738187" y="6060181"/>
            <a:ext cx="10706100" cy="196464"/>
          </a:xfrm>
          <a:prstGeom prst="rect">
            <a:avLst/>
          </a:prstGeom>
          <a:noFill/>
        </p:spPr>
        <p:txBody>
          <a:bodyPr wrap="square" lIns="0" tIns="0" rIns="0" bIns="0" anchor="t">
            <a:spAutoFit/>
          </a:bodyPr>
          <a:lstStyle/>
          <a:p>
            <a:pPr marL="0" marR="0" lvl="0" indent="0" algn="l" defTabSz="457200" rtl="0" eaLnBrk="1" fontAlgn="auto" latinLnBrk="0" hangingPunct="1">
              <a:lnSpc>
                <a:spcPts val="1627"/>
              </a:lnSpc>
              <a:spcBef>
                <a:spcPts val="0"/>
              </a:spcBef>
              <a:spcAft>
                <a:spcPts val="0"/>
              </a:spcAft>
              <a:buClrTx/>
              <a:buSzTx/>
              <a:buFontTx/>
              <a:buNone/>
              <a:tabLst/>
              <a:defRPr/>
            </a:pPr>
            <a:r>
              <a:rPr kumimoji="0" sz="1200" b="1" i="0" u="none" strike="noStrike" kern="1200" cap="none" spc="0" normalizeH="0" baseline="0" noProof="0" dirty="0" err="1">
                <a:ln>
                  <a:noFill/>
                </a:ln>
                <a:solidFill>
                  <a:srgbClr val="1E40AF"/>
                </a:solidFill>
                <a:effectLst/>
                <a:uLnTx/>
                <a:uFillTx/>
                <a:latin typeface="Aptos" panose="020B0004020202020204" pitchFamily="34" charset="0"/>
              </a:rPr>
              <a:t>Enseignement</a:t>
            </a:r>
            <a:r>
              <a:rPr kumimoji="0" sz="1200" b="1" i="0" u="none" strike="noStrike" kern="1200" cap="none" spc="0" normalizeH="0" baseline="0" noProof="0" dirty="0">
                <a:ln>
                  <a:noFill/>
                </a:ln>
                <a:solidFill>
                  <a:srgbClr val="1E40AF"/>
                </a:solidFill>
                <a:effectLst/>
                <a:uLnTx/>
                <a:uFillTx/>
                <a:latin typeface="Aptos" panose="020B0004020202020204" pitchFamily="34" charset="0"/>
              </a:rPr>
              <a:t> CODIR :</a:t>
            </a:r>
            <a:r>
              <a:rPr kumimoji="0" sz="1200" b="0" i="0" u="none" strike="noStrike" kern="1200" cap="none" spc="0" normalizeH="0" baseline="0" noProof="0" dirty="0">
                <a:ln>
                  <a:noFill/>
                </a:ln>
                <a:solidFill>
                  <a:srgbClr val="1E40AF"/>
                </a:solidFill>
                <a:effectLst/>
                <a:uLnTx/>
                <a:uFillTx/>
                <a:latin typeface="Aptos" panose="020B0004020202020204" pitchFamily="34" charset="0"/>
              </a:rPr>
              <a:t> </a:t>
            </a:r>
            <a:r>
              <a:rPr kumimoji="0" sz="1200" b="0" i="0" u="none" strike="noStrike" kern="1200" cap="none" spc="0" normalizeH="0" baseline="0" noProof="0" dirty="0" err="1">
                <a:ln>
                  <a:noFill/>
                </a:ln>
                <a:solidFill>
                  <a:srgbClr val="1E40AF"/>
                </a:solidFill>
                <a:effectLst/>
                <a:uLnTx/>
                <a:uFillTx/>
                <a:latin typeface="Aptos" panose="020B0004020202020204" pitchFamily="34" charset="0"/>
              </a:rPr>
              <a:t>Historiquement</a:t>
            </a:r>
            <a:r>
              <a:rPr kumimoji="0" sz="1200" b="0" i="0" u="none" strike="noStrike" kern="1200" cap="none" spc="0" normalizeH="0" baseline="0" noProof="0" dirty="0">
                <a:ln>
                  <a:noFill/>
                </a:ln>
                <a:solidFill>
                  <a:srgbClr val="1E40AF"/>
                </a:solidFill>
                <a:effectLst/>
                <a:uLnTx/>
                <a:uFillTx/>
                <a:latin typeface="Aptos" panose="020B0004020202020204" pitchFamily="34" charset="0"/>
              </a:rPr>
              <a:t>, un </a:t>
            </a:r>
            <a:r>
              <a:rPr kumimoji="0" sz="1200" b="0" i="0" u="none" strike="noStrike" kern="1200" cap="none" spc="0" normalizeH="0" baseline="0" noProof="0" dirty="0" err="1">
                <a:ln>
                  <a:noFill/>
                </a:ln>
                <a:solidFill>
                  <a:srgbClr val="1E40AF"/>
                </a:solidFill>
                <a:effectLst/>
                <a:uLnTx/>
                <a:uFillTx/>
                <a:latin typeface="Aptos" panose="020B0004020202020204" pitchFamily="34" charset="0"/>
              </a:rPr>
              <a:t>décalage</a:t>
            </a:r>
            <a:r>
              <a:rPr kumimoji="0" sz="1200" b="0" i="0" u="none" strike="noStrike" kern="1200" cap="none" spc="0" normalizeH="0" baseline="0" noProof="0" dirty="0">
                <a:ln>
                  <a:noFill/>
                </a:ln>
                <a:solidFill>
                  <a:srgbClr val="1E40AF"/>
                </a:solidFill>
                <a:effectLst/>
                <a:uLnTx/>
                <a:uFillTx/>
                <a:latin typeface="Aptos" panose="020B0004020202020204" pitchFamily="34" charset="0"/>
              </a:rPr>
              <a:t> de 40 à 50 </a:t>
            </a:r>
            <a:r>
              <a:rPr kumimoji="0" sz="1200" b="0" i="0" u="none" strike="noStrike" kern="1200" cap="none" spc="0" normalizeH="0" baseline="0" noProof="0" dirty="0" err="1">
                <a:ln>
                  <a:noFill/>
                </a:ln>
                <a:solidFill>
                  <a:srgbClr val="1E40AF"/>
                </a:solidFill>
                <a:effectLst/>
                <a:uLnTx/>
                <a:uFillTx/>
                <a:latin typeface="Aptos" panose="020B0004020202020204" pitchFamily="34" charset="0"/>
              </a:rPr>
              <a:t>ans</a:t>
            </a:r>
            <a:r>
              <a:rPr kumimoji="0" sz="1200" b="0" i="0" u="none" strike="noStrike" kern="1200" cap="none" spc="0" normalizeH="0" baseline="0" noProof="0" dirty="0">
                <a:ln>
                  <a:noFill/>
                </a:ln>
                <a:solidFill>
                  <a:srgbClr val="1E40AF"/>
                </a:solidFill>
                <a:effectLst/>
                <a:uLnTx/>
                <a:uFillTx/>
                <a:latin typeface="Aptos" panose="020B0004020202020204" pitchFamily="34" charset="0"/>
              </a:rPr>
              <a:t> </a:t>
            </a:r>
            <a:r>
              <a:rPr kumimoji="0" sz="1200" b="0" i="0" u="none" strike="noStrike" kern="1200" cap="none" spc="0" normalizeH="0" baseline="0" noProof="0" dirty="0" err="1">
                <a:ln>
                  <a:noFill/>
                </a:ln>
                <a:solidFill>
                  <a:srgbClr val="1E40AF"/>
                </a:solidFill>
                <a:effectLst/>
                <a:uLnTx/>
                <a:uFillTx/>
                <a:latin typeface="Aptos" panose="020B0004020202020204" pitchFamily="34" charset="0"/>
              </a:rPr>
              <a:t>sépare</a:t>
            </a:r>
            <a:r>
              <a:rPr kumimoji="0" sz="1200" b="0" i="0" u="none" strike="noStrike" kern="1200" cap="none" spc="0" normalizeH="0" baseline="0" noProof="0" dirty="0">
                <a:ln>
                  <a:noFill/>
                </a:ln>
                <a:solidFill>
                  <a:srgbClr val="1E40AF"/>
                </a:solidFill>
                <a:effectLst/>
                <a:uLnTx/>
                <a:uFillTx/>
                <a:latin typeface="Aptos" panose="020B0004020202020204" pitchFamily="34" charset="0"/>
              </a:rPr>
              <a:t> la formulation </a:t>
            </a:r>
            <a:r>
              <a:rPr kumimoji="0" sz="1200" b="0" i="0" u="none" strike="noStrike" kern="1200" cap="none" spc="0" normalizeH="0" baseline="0" noProof="0" dirty="0" err="1">
                <a:ln>
                  <a:noFill/>
                </a:ln>
                <a:solidFill>
                  <a:srgbClr val="1E40AF"/>
                </a:solidFill>
                <a:effectLst/>
                <a:uLnTx/>
                <a:uFillTx/>
                <a:latin typeface="Aptos" panose="020B0004020202020204" pitchFamily="34" charset="0"/>
              </a:rPr>
              <a:t>théorique</a:t>
            </a:r>
            <a:r>
              <a:rPr kumimoji="0" sz="1200" b="0" i="0" u="none" strike="noStrike" kern="1200" cap="none" spc="0" normalizeH="0" baseline="0" noProof="0" dirty="0">
                <a:ln>
                  <a:noFill/>
                </a:ln>
                <a:solidFill>
                  <a:srgbClr val="1E40AF"/>
                </a:solidFill>
                <a:effectLst/>
                <a:uLnTx/>
                <a:uFillTx/>
                <a:latin typeface="Aptos" panose="020B0004020202020204" pitchFamily="34" charset="0"/>
              </a:rPr>
              <a:t> d'une </a:t>
            </a:r>
            <a:r>
              <a:rPr kumimoji="0" sz="1200" b="0" i="0" u="none" strike="noStrike" kern="1200" cap="none" spc="0" normalizeH="0" baseline="0" noProof="0" dirty="0" err="1">
                <a:ln>
                  <a:noFill/>
                </a:ln>
                <a:solidFill>
                  <a:srgbClr val="1E40AF"/>
                </a:solidFill>
                <a:effectLst/>
                <a:uLnTx/>
                <a:uFillTx/>
                <a:latin typeface="Aptos" panose="020B0004020202020204" pitchFamily="34" charset="0"/>
              </a:rPr>
              <a:t>promesse</a:t>
            </a:r>
            <a:r>
              <a:rPr kumimoji="0" sz="1200" b="0" i="0" u="none" strike="noStrike" kern="1200" cap="none" spc="0" normalizeH="0" baseline="0" noProof="0" dirty="0">
                <a:ln>
                  <a:noFill/>
                </a:ln>
                <a:solidFill>
                  <a:srgbClr val="1E40AF"/>
                </a:solidFill>
                <a:effectLst/>
                <a:uLnTx/>
                <a:uFillTx/>
                <a:latin typeface="Aptos" panose="020B0004020202020204" pitchFamily="34" charset="0"/>
              </a:rPr>
              <a:t> </a:t>
            </a:r>
            <a:r>
              <a:rPr kumimoji="0" sz="1200" b="0" i="0" u="none" strike="noStrike" kern="1200" cap="none" spc="0" normalizeH="0" baseline="0" noProof="0" dirty="0" err="1">
                <a:ln>
                  <a:noFill/>
                </a:ln>
                <a:solidFill>
                  <a:srgbClr val="1E40AF"/>
                </a:solidFill>
                <a:effectLst/>
                <a:uLnTx/>
                <a:uFillTx/>
                <a:latin typeface="Aptos" panose="020B0004020202020204" pitchFamily="34" charset="0"/>
              </a:rPr>
              <a:t>d'IA</a:t>
            </a:r>
            <a:r>
              <a:rPr kumimoji="0" sz="1200" b="0" i="0" u="none" strike="noStrike" kern="1200" cap="none" spc="0" normalizeH="0" baseline="0" noProof="0" dirty="0">
                <a:ln>
                  <a:noFill/>
                </a:ln>
                <a:solidFill>
                  <a:srgbClr val="1E40AF"/>
                </a:solidFill>
                <a:effectLst/>
                <a:uLnTx/>
                <a:uFillTx/>
                <a:latin typeface="Aptos" panose="020B0004020202020204" pitchFamily="34" charset="0"/>
              </a:rPr>
              <a:t> de </a:t>
            </a:r>
            <a:r>
              <a:rPr kumimoji="0" sz="1200" b="0" i="0" u="none" strike="noStrike" kern="1200" cap="none" spc="0" normalizeH="0" baseline="0" noProof="0" dirty="0" err="1">
                <a:ln>
                  <a:noFill/>
                </a:ln>
                <a:solidFill>
                  <a:srgbClr val="1E40AF"/>
                </a:solidFill>
                <a:effectLst/>
                <a:uLnTx/>
                <a:uFillTx/>
                <a:latin typeface="Aptos" panose="020B0004020202020204" pitchFamily="34" charset="0"/>
              </a:rPr>
              <a:t>sa</a:t>
            </a:r>
            <a:r>
              <a:rPr kumimoji="0" sz="1200" b="0" i="0" u="none" strike="noStrike" kern="1200" cap="none" spc="0" normalizeH="0" baseline="0" noProof="0" dirty="0">
                <a:ln>
                  <a:noFill/>
                </a:ln>
                <a:solidFill>
                  <a:srgbClr val="1E40AF"/>
                </a:solidFill>
                <a:effectLst/>
                <a:uLnTx/>
                <a:uFillTx/>
                <a:latin typeface="Aptos" panose="020B0004020202020204" pitchFamily="34" charset="0"/>
              </a:rPr>
              <a:t> </a:t>
            </a:r>
            <a:r>
              <a:rPr kumimoji="0" sz="1200" b="0" i="0" u="none" strike="noStrike" kern="1200" cap="none" spc="0" normalizeH="0" baseline="0" noProof="0" dirty="0" err="1">
                <a:ln>
                  <a:noFill/>
                </a:ln>
                <a:solidFill>
                  <a:srgbClr val="1E40AF"/>
                </a:solidFill>
                <a:effectLst/>
                <a:uLnTx/>
                <a:uFillTx/>
                <a:latin typeface="Aptos" panose="020B0004020202020204" pitchFamily="34" charset="0"/>
              </a:rPr>
              <a:t>viabilité</a:t>
            </a:r>
            <a:r>
              <a:rPr kumimoji="0" sz="1200" b="0" i="0" u="none" strike="noStrike" kern="1200" cap="none" spc="0" normalizeH="0" baseline="0" noProof="0" dirty="0">
                <a:ln>
                  <a:noFill/>
                </a:ln>
                <a:solidFill>
                  <a:srgbClr val="1E40AF"/>
                </a:solidFill>
                <a:effectLst/>
                <a:uLnTx/>
                <a:uFillTx/>
                <a:latin typeface="Aptos" panose="020B0004020202020204" pitchFamily="34" charset="0"/>
              </a:rPr>
              <a:t> économique </a:t>
            </a:r>
            <a:r>
              <a:rPr kumimoji="0" sz="1200" b="0" i="0" u="none" strike="noStrike" kern="1200" cap="none" spc="0" normalizeH="0" baseline="0" noProof="0" dirty="0" err="1">
                <a:ln>
                  <a:noFill/>
                </a:ln>
                <a:solidFill>
                  <a:srgbClr val="1E40AF"/>
                </a:solidFill>
                <a:effectLst/>
                <a:uLnTx/>
                <a:uFillTx/>
                <a:latin typeface="Aptos" panose="020B0004020202020204" pitchFamily="34" charset="0"/>
              </a:rPr>
              <a:t>industrielle</a:t>
            </a:r>
            <a:r>
              <a:rPr kumimoji="0" sz="1200" b="0" i="0" u="none" strike="noStrike" kern="1200" cap="none" spc="0" normalizeH="0" baseline="0" noProof="0" dirty="0">
                <a:ln>
                  <a:noFill/>
                </a:ln>
                <a:solidFill>
                  <a:srgbClr val="1E40AF"/>
                </a:solidFill>
                <a:effectLst/>
                <a:uLnTx/>
                <a:uFillTx/>
                <a:latin typeface="Aptos" panose="020B0004020202020204" pitchFamily="34" charset="0"/>
              </a:rPr>
              <a:t>.</a:t>
            </a:r>
          </a:p>
        </p:txBody>
      </p:sp>
      <p:sp>
        <p:nvSpPr>
          <p:cNvPr id="7" name="Rectangle 6"/>
          <p:cNvSpPr/>
          <p:nvPr/>
        </p:nvSpPr>
        <p:spPr>
          <a:xfrm>
            <a:off x="547687" y="3203475"/>
            <a:ext cx="544562"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1092249" y="3203475"/>
            <a:ext cx="3418433"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4510682" y="3203475"/>
            <a:ext cx="1973312"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6483994" y="3203475"/>
            <a:ext cx="5160317"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p:cNvSpPr/>
          <p:nvPr/>
        </p:nvSpPr>
        <p:spPr>
          <a:xfrm>
            <a:off x="547687" y="3603525"/>
            <a:ext cx="544562"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p:cNvSpPr/>
          <p:nvPr/>
        </p:nvSpPr>
        <p:spPr>
          <a:xfrm>
            <a:off x="1092249" y="3603525"/>
            <a:ext cx="3418433"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4510682" y="3603525"/>
            <a:ext cx="1973312"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483994" y="3603525"/>
            <a:ext cx="5160317"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547687" y="4003575"/>
            <a:ext cx="544562"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1092249" y="4003575"/>
            <a:ext cx="3418433"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p:cNvSpPr/>
          <p:nvPr/>
        </p:nvSpPr>
        <p:spPr>
          <a:xfrm>
            <a:off x="4510682" y="4003575"/>
            <a:ext cx="1973312"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p:cNvSpPr/>
          <p:nvPr/>
        </p:nvSpPr>
        <p:spPr>
          <a:xfrm>
            <a:off x="6483994" y="4003575"/>
            <a:ext cx="5160317"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547687" y="4403625"/>
            <a:ext cx="544562"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1092249" y="4403625"/>
            <a:ext cx="3418433"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p:cNvSpPr/>
          <p:nvPr/>
        </p:nvSpPr>
        <p:spPr>
          <a:xfrm>
            <a:off x="4510682" y="4403625"/>
            <a:ext cx="1973312"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6483994" y="4403625"/>
            <a:ext cx="5160317"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547687" y="4803675"/>
            <a:ext cx="544562"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1092249" y="4803675"/>
            <a:ext cx="3418433"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4510682" y="4803675"/>
            <a:ext cx="1973312"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6483994" y="4803675"/>
            <a:ext cx="5160317" cy="9525"/>
          </a:xfrm>
          <a:prstGeom prst="rect">
            <a:avLst/>
          </a:prstGeom>
          <a:solidFill>
            <a:srgbClr val="E2E8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542586" y="1177032"/>
            <a:ext cx="11649075" cy="400050"/>
          </a:xfrm>
          <a:prstGeom prst="rect">
            <a:avLst/>
          </a:prstGeom>
          <a:noFill/>
        </p:spPr>
        <p:txBody>
          <a:bodyPr wrap="square" lIns="0" tIns="0" rIns="0" bIns="0" anchor="ctr">
            <a:spAutoFit/>
          </a:bodyPr>
          <a:lstStyle/>
          <a:p>
            <a:pPr marL="0" marR="0" lvl="0" indent="0" algn="l" defTabSz="457200" rtl="0" eaLnBrk="1" fontAlgn="auto" latinLnBrk="0" hangingPunct="1">
              <a:lnSpc>
                <a:spcPts val="3000"/>
              </a:lnSpc>
              <a:spcBef>
                <a:spcPts val="0"/>
              </a:spcBef>
              <a:spcAft>
                <a:spcPts val="0"/>
              </a:spcAft>
              <a:buClrTx/>
              <a:buSzTx/>
              <a:buFontTx/>
              <a:buNone/>
              <a:tabLst/>
              <a:defRPr/>
            </a:pPr>
            <a:r>
              <a:rPr kumimoji="0" sz="2400" b="1" i="0" u="none" strike="noStrike" kern="1200" cap="none" spc="0" normalizeH="0" baseline="0" noProof="0" dirty="0">
                <a:ln>
                  <a:noFill/>
                </a:ln>
                <a:solidFill>
                  <a:srgbClr val="0F172A"/>
                </a:solidFill>
                <a:effectLst/>
                <a:uLnTx/>
                <a:uFillTx/>
                <a:latin typeface="Poppins"/>
                <a:ea typeface="+mn-ea"/>
                <a:cs typeface="+mn-cs"/>
              </a:rPr>
              <a:t>1956-1970 : Les 5 </a:t>
            </a:r>
            <a:r>
              <a:rPr kumimoji="0" sz="2400" b="1" i="0" u="none" strike="noStrike" kern="1200" cap="none" spc="0" normalizeH="0" baseline="0" noProof="0" dirty="0" err="1">
                <a:ln>
                  <a:noFill/>
                </a:ln>
                <a:solidFill>
                  <a:srgbClr val="0F172A"/>
                </a:solidFill>
                <a:effectLst/>
                <a:uLnTx/>
                <a:uFillTx/>
                <a:latin typeface="Poppins"/>
                <a:ea typeface="+mn-ea"/>
                <a:cs typeface="+mn-cs"/>
              </a:rPr>
              <a:t>Promesses</a:t>
            </a:r>
            <a:r>
              <a:rPr kumimoji="0" sz="2400" b="1" i="0" u="none" strike="noStrike" kern="1200" cap="none" spc="0" normalizeH="0" baseline="0" noProof="0" dirty="0">
                <a:ln>
                  <a:noFill/>
                </a:ln>
                <a:solidFill>
                  <a:srgbClr val="0F172A"/>
                </a:solidFill>
                <a:effectLst/>
                <a:uLnTx/>
                <a:uFillTx/>
                <a:latin typeface="Poppins"/>
                <a:ea typeface="+mn-ea"/>
                <a:cs typeface="+mn-cs"/>
              </a:rPr>
              <a:t> </a:t>
            </a:r>
            <a:r>
              <a:rPr kumimoji="0" sz="2400" b="1" i="0" u="none" strike="noStrike" kern="1200" cap="none" spc="0" normalizeH="0" baseline="0" noProof="0" dirty="0" err="1">
                <a:ln>
                  <a:noFill/>
                </a:ln>
                <a:solidFill>
                  <a:srgbClr val="0F172A"/>
                </a:solidFill>
                <a:effectLst/>
                <a:uLnTx/>
                <a:uFillTx/>
                <a:latin typeface="Poppins"/>
                <a:ea typeface="+mn-ea"/>
                <a:cs typeface="+mn-cs"/>
              </a:rPr>
              <a:t>Fondatrices</a:t>
            </a:r>
            <a:r>
              <a:rPr kumimoji="0" sz="2400" b="1" i="0" u="none" strike="noStrike" kern="1200" cap="none" spc="0" normalizeH="0" baseline="0" noProof="0" dirty="0">
                <a:ln>
                  <a:noFill/>
                </a:ln>
                <a:solidFill>
                  <a:srgbClr val="0F172A"/>
                </a:solidFill>
                <a:effectLst/>
                <a:uLnTx/>
                <a:uFillTx/>
                <a:latin typeface="Poppins"/>
                <a:ea typeface="+mn-ea"/>
                <a:cs typeface="+mn-cs"/>
              </a:rPr>
              <a:t> vs </a:t>
            </a:r>
            <a:r>
              <a:rPr kumimoji="0" sz="2400" b="1" i="0" u="none" strike="noStrike" kern="1200" cap="none" spc="0" normalizeH="0" baseline="0" noProof="0" dirty="0" err="1">
                <a:ln>
                  <a:noFill/>
                </a:ln>
                <a:solidFill>
                  <a:srgbClr val="0F172A"/>
                </a:solidFill>
                <a:effectLst/>
                <a:uLnTx/>
                <a:uFillTx/>
                <a:latin typeface="Poppins"/>
                <a:ea typeface="+mn-ea"/>
                <a:cs typeface="+mn-cs"/>
              </a:rPr>
              <a:t>Réalité</a:t>
            </a:r>
            <a:endParaRPr kumimoji="0" sz="2400" b="1" i="0" u="none" strike="noStrike" kern="1200" cap="none" spc="0" normalizeH="0" baseline="0" noProof="0" dirty="0">
              <a:ln>
                <a:noFill/>
              </a:ln>
              <a:solidFill>
                <a:srgbClr val="0F172A"/>
              </a:solidFill>
              <a:effectLst/>
              <a:uLnTx/>
              <a:uFillTx/>
              <a:latin typeface="Poppins"/>
              <a:ea typeface="+mn-ea"/>
              <a:cs typeface="+mn-cs"/>
            </a:endParaRPr>
          </a:p>
        </p:txBody>
      </p:sp>
      <p:pic>
        <p:nvPicPr>
          <p:cNvPr id="36" name="Picture 15" descr="image.png">
            <a:extLst>
              <a:ext uri="{FF2B5EF4-FFF2-40B4-BE49-F238E27FC236}">
                <a16:creationId xmlns:a16="http://schemas.microsoft.com/office/drawing/2014/main" id="{71D0DC51-8E76-6A12-D407-442180E63C48}"/>
              </a:ext>
            </a:extLst>
          </p:cNvPr>
          <p:cNvPicPr>
            <a:picLocks noChangeAspect="1"/>
          </p:cNvPicPr>
          <p:nvPr/>
        </p:nvPicPr>
        <p:blipFill>
          <a:blip r:embed="rId3"/>
          <a:stretch>
            <a:fillRect/>
          </a:stretch>
        </p:blipFill>
        <p:spPr>
          <a:xfrm>
            <a:off x="542586" y="1682414"/>
            <a:ext cx="7272000" cy="34054"/>
          </a:xfrm>
          <a:prstGeom prst="rect">
            <a:avLst/>
          </a:prstGeom>
        </p:spPr>
      </p:pic>
      <p:pic>
        <p:nvPicPr>
          <p:cNvPr id="38" name="object 8">
            <a:extLst>
              <a:ext uri="{FF2B5EF4-FFF2-40B4-BE49-F238E27FC236}">
                <a16:creationId xmlns:a16="http://schemas.microsoft.com/office/drawing/2014/main" id="{BD5F9085-30BA-4F53-6AC0-D06B288D7163}"/>
              </a:ext>
            </a:extLst>
          </p:cNvPr>
          <p:cNvPicPr/>
          <p:nvPr/>
        </p:nvPicPr>
        <p:blipFill>
          <a:blip r:embed="rId4" cstate="print"/>
          <a:stretch>
            <a:fillRect/>
          </a:stretch>
        </p:blipFill>
        <p:spPr>
          <a:xfrm>
            <a:off x="10195732" y="274051"/>
            <a:ext cx="1453342" cy="140836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477D3B55-1C53-CEAB-2C5C-1E15E98A801F}"/>
              </a:ext>
            </a:extLst>
          </p:cNvPr>
          <p:cNvSpPr/>
          <p:nvPr/>
        </p:nvSpPr>
        <p:spPr>
          <a:xfrm>
            <a:off x="-99802" y="1722"/>
            <a:ext cx="12291463" cy="6854557"/>
          </a:xfrm>
          <a:custGeom>
            <a:avLst/>
            <a:gdLst/>
            <a:ahLst/>
            <a:cxnLst/>
            <a:rect l="l" t="t" r="r" b="b"/>
            <a:pathLst>
              <a:path w="9458325" h="5334000">
                <a:moveTo>
                  <a:pt x="0" y="5333999"/>
                </a:moveTo>
                <a:lnTo>
                  <a:pt x="9458166" y="5334000"/>
                </a:lnTo>
                <a:lnTo>
                  <a:pt x="9458166" y="0"/>
                </a:lnTo>
                <a:lnTo>
                  <a:pt x="0" y="0"/>
                </a:lnTo>
                <a:lnTo>
                  <a:pt x="0" y="5333999"/>
                </a:lnTo>
                <a:close/>
              </a:path>
            </a:pathLst>
          </a:custGeom>
          <a:solidFill>
            <a:srgbClr val="F4F0EA"/>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20" name="object 3">
            <a:extLst>
              <a:ext uri="{FF2B5EF4-FFF2-40B4-BE49-F238E27FC236}">
                <a16:creationId xmlns:a16="http://schemas.microsoft.com/office/drawing/2014/main" id="{BCDAC05C-6100-B4CE-E64C-44E4F4462AB6}"/>
              </a:ext>
            </a:extLst>
          </p:cNvPr>
          <p:cNvSpPr/>
          <p:nvPr/>
        </p:nvSpPr>
        <p:spPr>
          <a:xfrm>
            <a:off x="-99803" y="1"/>
            <a:ext cx="1547987" cy="781746"/>
          </a:xfrm>
          <a:custGeom>
            <a:avLst/>
            <a:gdLst/>
            <a:ahLst/>
            <a:cxnLst/>
            <a:rect l="l" t="t" r="r" b="b"/>
            <a:pathLst>
              <a:path w="1204595" h="608330">
                <a:moveTo>
                  <a:pt x="1204252" y="0"/>
                </a:moveTo>
                <a:lnTo>
                  <a:pt x="0" y="0"/>
                </a:lnTo>
                <a:lnTo>
                  <a:pt x="0" y="607980"/>
                </a:lnTo>
                <a:lnTo>
                  <a:pt x="51596" y="588263"/>
                </a:lnTo>
                <a:lnTo>
                  <a:pt x="105854" y="570738"/>
                </a:lnTo>
                <a:lnTo>
                  <a:pt x="166230" y="554101"/>
                </a:lnTo>
                <a:lnTo>
                  <a:pt x="227291" y="539876"/>
                </a:lnTo>
                <a:lnTo>
                  <a:pt x="288899" y="527430"/>
                </a:lnTo>
                <a:lnTo>
                  <a:pt x="350913" y="516381"/>
                </a:lnTo>
                <a:lnTo>
                  <a:pt x="537883" y="486917"/>
                </a:lnTo>
                <a:lnTo>
                  <a:pt x="601014" y="475614"/>
                </a:lnTo>
                <a:lnTo>
                  <a:pt x="662406" y="461771"/>
                </a:lnTo>
                <a:lnTo>
                  <a:pt x="721880" y="445388"/>
                </a:lnTo>
                <a:lnTo>
                  <a:pt x="779233" y="425830"/>
                </a:lnTo>
                <a:lnTo>
                  <a:pt x="834288" y="403225"/>
                </a:lnTo>
                <a:lnTo>
                  <a:pt x="886853" y="376935"/>
                </a:lnTo>
                <a:lnTo>
                  <a:pt x="936726" y="346963"/>
                </a:lnTo>
                <a:lnTo>
                  <a:pt x="983741" y="312800"/>
                </a:lnTo>
                <a:lnTo>
                  <a:pt x="1027696" y="274446"/>
                </a:lnTo>
                <a:lnTo>
                  <a:pt x="1066063" y="235457"/>
                </a:lnTo>
                <a:lnTo>
                  <a:pt x="1100937" y="195071"/>
                </a:lnTo>
                <a:lnTo>
                  <a:pt x="1132001" y="153288"/>
                </a:lnTo>
                <a:lnTo>
                  <a:pt x="1158951" y="110108"/>
                </a:lnTo>
                <a:lnTo>
                  <a:pt x="1181493" y="65277"/>
                </a:lnTo>
                <a:lnTo>
                  <a:pt x="1199299" y="18795"/>
                </a:lnTo>
                <a:lnTo>
                  <a:pt x="1204252" y="0"/>
                </a:lnTo>
                <a:close/>
              </a:path>
            </a:pathLst>
          </a:custGeom>
          <a:solidFill>
            <a:srgbClr val="1273AF"/>
          </a:solidFill>
        </p:spPr>
        <p:txBody>
          <a:bodyPr wrap="square" lIns="0" tIns="0" rIns="0" bIns="0" rtlCol="0"/>
          <a:lstStyle/>
          <a:p>
            <a:pPr marL="0" marR="0" lvl="0" indent="0" algn="l" defTabSz="1175644" rtl="0" eaLnBrk="1" fontAlgn="auto" latinLnBrk="0" hangingPunct="1">
              <a:lnSpc>
                <a:spcPct val="100000"/>
              </a:lnSpc>
              <a:spcBef>
                <a:spcPts val="0"/>
              </a:spcBef>
              <a:spcAft>
                <a:spcPts val="0"/>
              </a:spcAft>
              <a:buClrTx/>
              <a:buSzTx/>
              <a:buFont typeface="Arial"/>
              <a:buNone/>
              <a:tabLst/>
              <a:defRPr/>
            </a:pPr>
            <a:endParaRPr kumimoji="0" lang="fr-MA" sz="2314" b="0" i="0" u="none" strike="noStrike" kern="0" cap="none" spc="0" normalizeH="0" baseline="0" noProof="0">
              <a:ln>
                <a:noFill/>
              </a:ln>
              <a:solidFill>
                <a:sysClr val="windowText" lastClr="000000"/>
              </a:solidFill>
              <a:effectLst/>
              <a:uLnTx/>
              <a:uFillTx/>
              <a:latin typeface="Arial"/>
              <a:cs typeface="Arial"/>
              <a:sym typeface="Arial"/>
            </a:endParaRPr>
          </a:p>
        </p:txBody>
      </p:sp>
      <p:pic>
        <p:nvPicPr>
          <p:cNvPr id="22" name="object 8">
            <a:extLst>
              <a:ext uri="{FF2B5EF4-FFF2-40B4-BE49-F238E27FC236}">
                <a16:creationId xmlns:a16="http://schemas.microsoft.com/office/drawing/2014/main" id="{34FB5277-402B-CCA7-04FF-8793FAD2F880}"/>
              </a:ext>
            </a:extLst>
          </p:cNvPr>
          <p:cNvPicPr/>
          <p:nvPr/>
        </p:nvPicPr>
        <p:blipFill>
          <a:blip r:embed="rId2" cstate="print"/>
          <a:stretch>
            <a:fillRect/>
          </a:stretch>
        </p:blipFill>
        <p:spPr>
          <a:xfrm>
            <a:off x="11213646" y="93070"/>
            <a:ext cx="842946" cy="781746"/>
          </a:xfrm>
          <a:prstGeom prst="rect">
            <a:avLst/>
          </a:prstGeom>
        </p:spPr>
      </p:pic>
      <p:pic>
        <p:nvPicPr>
          <p:cNvPr id="2" name="Picture 1" descr="image.png"/>
          <p:cNvPicPr>
            <a:picLocks noChangeAspect="1"/>
          </p:cNvPicPr>
          <p:nvPr/>
        </p:nvPicPr>
        <p:blipFill>
          <a:blip r:embed="rId3"/>
          <a:stretch>
            <a:fillRect/>
          </a:stretch>
        </p:blipFill>
        <p:spPr>
          <a:xfrm>
            <a:off x="571500" y="2138511"/>
            <a:ext cx="3492549" cy="3552378"/>
          </a:xfrm>
          <a:prstGeom prst="rect">
            <a:avLst/>
          </a:prstGeom>
        </p:spPr>
      </p:pic>
      <p:pic>
        <p:nvPicPr>
          <p:cNvPr id="3" name="Picture 2" descr="image.png"/>
          <p:cNvPicPr>
            <a:picLocks noChangeAspect="1"/>
          </p:cNvPicPr>
          <p:nvPr/>
        </p:nvPicPr>
        <p:blipFill>
          <a:blip r:embed="rId4"/>
          <a:stretch>
            <a:fillRect/>
          </a:stretch>
        </p:blipFill>
        <p:spPr>
          <a:xfrm>
            <a:off x="4349799" y="2138511"/>
            <a:ext cx="3492549" cy="3552378"/>
          </a:xfrm>
          <a:prstGeom prst="rect">
            <a:avLst/>
          </a:prstGeom>
        </p:spPr>
      </p:pic>
      <p:pic>
        <p:nvPicPr>
          <p:cNvPr id="4" name="Picture 3" descr="image.png"/>
          <p:cNvPicPr>
            <a:picLocks noChangeAspect="1"/>
          </p:cNvPicPr>
          <p:nvPr/>
        </p:nvPicPr>
        <p:blipFill>
          <a:blip r:embed="rId5"/>
          <a:stretch>
            <a:fillRect/>
          </a:stretch>
        </p:blipFill>
        <p:spPr>
          <a:xfrm>
            <a:off x="8128099" y="2138511"/>
            <a:ext cx="3492549" cy="3552378"/>
          </a:xfrm>
          <a:prstGeom prst="rect">
            <a:avLst/>
          </a:prstGeom>
        </p:spPr>
      </p:pic>
      <p:sp>
        <p:nvSpPr>
          <p:cNvPr id="5" name="TextBox 4"/>
          <p:cNvSpPr txBox="1"/>
          <p:nvPr/>
        </p:nvSpPr>
        <p:spPr>
          <a:xfrm>
            <a:off x="571500" y="901772"/>
            <a:ext cx="11601450" cy="495300"/>
          </a:xfrm>
          <a:prstGeom prst="rect">
            <a:avLst/>
          </a:prstGeom>
          <a:noFill/>
        </p:spPr>
        <p:txBody>
          <a:bodyPr wrap="square" lIns="0" tIns="0" rIns="0" bIns="0" anchor="t">
            <a:spAutoFit/>
          </a:bodyPr>
          <a:lstStyle/>
          <a:p>
            <a:pPr algn="l"/>
            <a:r>
              <a:rPr sz="3000" b="1" i="0" u="none" dirty="0">
                <a:solidFill>
                  <a:srgbClr val="0F172A"/>
                </a:solidFill>
                <a:latin typeface="Montserrat"/>
              </a:rPr>
              <a:t>1956 : </a:t>
            </a:r>
            <a:r>
              <a:rPr sz="3000" b="1" i="0" u="none" dirty="0" err="1">
                <a:solidFill>
                  <a:srgbClr val="0F172A"/>
                </a:solidFill>
                <a:latin typeface="Montserrat"/>
              </a:rPr>
              <a:t>L'acte</a:t>
            </a:r>
            <a:r>
              <a:rPr sz="3000" b="1" i="0" u="none" dirty="0">
                <a:solidFill>
                  <a:srgbClr val="0F172A"/>
                </a:solidFill>
                <a:latin typeface="Montserrat"/>
              </a:rPr>
              <a:t> de naissance à Dartmouth</a:t>
            </a:r>
          </a:p>
        </p:txBody>
      </p:sp>
      <p:sp>
        <p:nvSpPr>
          <p:cNvPr id="8" name="TextBox 7"/>
          <p:cNvSpPr txBox="1"/>
          <p:nvPr/>
        </p:nvSpPr>
        <p:spPr>
          <a:xfrm>
            <a:off x="1252966" y="3750016"/>
            <a:ext cx="2180272" cy="323850"/>
          </a:xfrm>
          <a:prstGeom prst="rect">
            <a:avLst/>
          </a:prstGeom>
          <a:noFill/>
        </p:spPr>
        <p:txBody>
          <a:bodyPr wrap="square" lIns="0" tIns="0" rIns="0" bIns="0" anchor="t">
            <a:spAutoFit/>
          </a:bodyPr>
          <a:lstStyle/>
          <a:p>
            <a:pPr algn="l"/>
            <a:r>
              <a:rPr sz="2100" b="0" i="0" u="none" dirty="0">
                <a:solidFill>
                  <a:srgbClr val="1E3A8A"/>
                </a:solidFill>
                <a:latin typeface="Montserrat SemiBold"/>
              </a:rPr>
              <a:t>John McCarthy</a:t>
            </a:r>
          </a:p>
        </p:txBody>
      </p:sp>
      <p:sp>
        <p:nvSpPr>
          <p:cNvPr id="9" name="TextBox 8"/>
          <p:cNvSpPr txBox="1"/>
          <p:nvPr/>
        </p:nvSpPr>
        <p:spPr>
          <a:xfrm>
            <a:off x="866627" y="4259552"/>
            <a:ext cx="3044973" cy="1144993"/>
          </a:xfrm>
          <a:prstGeom prst="rect">
            <a:avLst/>
          </a:prstGeom>
          <a:noFill/>
        </p:spPr>
        <p:txBody>
          <a:bodyPr wrap="square" lIns="0" tIns="0" rIns="0" bIns="0" anchor="t">
            <a:spAutoFit/>
          </a:bodyPr>
          <a:lstStyle/>
          <a:p>
            <a:pPr algn="l">
              <a:lnSpc>
                <a:spcPts val="2279"/>
              </a:lnSpc>
            </a:pPr>
            <a:r>
              <a:rPr sz="1425" b="0" i="0" u="none" dirty="0" err="1">
                <a:solidFill>
                  <a:srgbClr val="334155"/>
                </a:solidFill>
                <a:latin typeface="Lato"/>
              </a:rPr>
              <a:t>Invente</a:t>
            </a:r>
            <a:r>
              <a:rPr sz="1425" b="0" i="0" u="none" dirty="0">
                <a:solidFill>
                  <a:srgbClr val="334155"/>
                </a:solidFill>
                <a:latin typeface="Lato"/>
              </a:rPr>
              <a:t> </a:t>
            </a:r>
            <a:r>
              <a:rPr sz="1425" b="0" i="0" u="none" dirty="0" err="1">
                <a:solidFill>
                  <a:srgbClr val="334155"/>
                </a:solidFill>
                <a:latin typeface="Lato"/>
              </a:rPr>
              <a:t>officiellement</a:t>
            </a:r>
            <a:r>
              <a:rPr sz="1425" b="0" i="0" u="none" dirty="0">
                <a:solidFill>
                  <a:srgbClr val="334155"/>
                </a:solidFill>
                <a:latin typeface="Lato"/>
              </a:rPr>
              <a:t> le </a:t>
            </a:r>
            <a:r>
              <a:rPr sz="1425" b="0" i="0" u="none" dirty="0" err="1">
                <a:solidFill>
                  <a:srgbClr val="334155"/>
                </a:solidFill>
                <a:latin typeface="Lato"/>
              </a:rPr>
              <a:t>terme</a:t>
            </a:r>
            <a:r>
              <a:rPr sz="1425" b="0" i="0" u="none" dirty="0">
                <a:solidFill>
                  <a:srgbClr val="334155"/>
                </a:solidFill>
                <a:latin typeface="Lato"/>
              </a:rPr>
              <a:t> </a:t>
            </a:r>
            <a:r>
              <a:rPr sz="1425" b="1" i="0" u="none" dirty="0">
                <a:solidFill>
                  <a:srgbClr val="334155"/>
                </a:solidFill>
                <a:latin typeface="Lato"/>
              </a:rPr>
              <a:t>"Intelligence Artificielle"</a:t>
            </a:r>
            <a:r>
              <a:rPr sz="1425" b="0" i="0" u="none" dirty="0">
                <a:solidFill>
                  <a:srgbClr val="334155"/>
                </a:solidFill>
                <a:latin typeface="Lato"/>
              </a:rPr>
              <a:t> pour unifier les </a:t>
            </a:r>
            <a:r>
              <a:rPr sz="1425" b="0" i="0" u="none" dirty="0" err="1">
                <a:solidFill>
                  <a:srgbClr val="334155"/>
                </a:solidFill>
                <a:latin typeface="Lato"/>
              </a:rPr>
              <a:t>chercheurs</a:t>
            </a:r>
            <a:r>
              <a:rPr sz="1425" b="0" i="0" u="none" dirty="0">
                <a:solidFill>
                  <a:srgbClr val="334155"/>
                </a:solidFill>
                <a:latin typeface="Lato"/>
              </a:rPr>
              <a:t> </a:t>
            </a:r>
            <a:r>
              <a:rPr sz="1425" b="0" i="0" u="none" dirty="0" err="1">
                <a:solidFill>
                  <a:srgbClr val="334155"/>
                </a:solidFill>
                <a:latin typeface="Lato"/>
              </a:rPr>
              <a:t>autour</a:t>
            </a:r>
            <a:r>
              <a:rPr sz="1425" b="0" i="0" u="none" dirty="0">
                <a:solidFill>
                  <a:srgbClr val="334155"/>
                </a:solidFill>
                <a:latin typeface="Lato"/>
              </a:rPr>
              <a:t> d'un </a:t>
            </a:r>
            <a:r>
              <a:rPr sz="1425" b="0" i="0" u="none" dirty="0" err="1">
                <a:solidFill>
                  <a:srgbClr val="334155"/>
                </a:solidFill>
                <a:latin typeface="Lato"/>
              </a:rPr>
              <a:t>domaine</a:t>
            </a:r>
            <a:r>
              <a:rPr sz="1425" b="0" i="0" u="none" dirty="0">
                <a:solidFill>
                  <a:srgbClr val="334155"/>
                </a:solidFill>
                <a:latin typeface="Lato"/>
              </a:rPr>
              <a:t> </a:t>
            </a:r>
            <a:r>
              <a:rPr sz="1425" b="0" i="0" u="none" dirty="0" err="1">
                <a:solidFill>
                  <a:srgbClr val="334155"/>
                </a:solidFill>
                <a:latin typeface="Lato"/>
              </a:rPr>
              <a:t>d'étude</a:t>
            </a:r>
            <a:r>
              <a:rPr sz="1425" b="0" i="0" u="none" dirty="0">
                <a:solidFill>
                  <a:srgbClr val="334155"/>
                </a:solidFill>
                <a:latin typeface="Lato"/>
              </a:rPr>
              <a:t> </a:t>
            </a:r>
            <a:r>
              <a:rPr sz="1425" b="0" i="0" u="none" dirty="0" err="1">
                <a:solidFill>
                  <a:srgbClr val="334155"/>
                </a:solidFill>
                <a:latin typeface="Lato"/>
              </a:rPr>
              <a:t>indépendant</a:t>
            </a:r>
            <a:r>
              <a:rPr sz="1425" b="0" i="0" u="none" dirty="0">
                <a:solidFill>
                  <a:srgbClr val="334155"/>
                </a:solidFill>
                <a:latin typeface="Lato"/>
              </a:rPr>
              <a:t> et </a:t>
            </a:r>
            <a:r>
              <a:rPr sz="1425" b="0" i="0" u="none" dirty="0" err="1">
                <a:solidFill>
                  <a:srgbClr val="334155"/>
                </a:solidFill>
                <a:latin typeface="Lato"/>
              </a:rPr>
              <a:t>ambitieux</a:t>
            </a:r>
            <a:r>
              <a:rPr sz="1425" b="0" i="0" u="none" dirty="0">
                <a:solidFill>
                  <a:srgbClr val="334155"/>
                </a:solidFill>
                <a:latin typeface="Lato"/>
              </a:rPr>
              <a:t>.</a:t>
            </a:r>
          </a:p>
        </p:txBody>
      </p:sp>
      <p:sp>
        <p:nvSpPr>
          <p:cNvPr id="10" name="TextBox 9"/>
          <p:cNvSpPr txBox="1"/>
          <p:nvPr/>
        </p:nvSpPr>
        <p:spPr>
          <a:xfrm>
            <a:off x="5155347" y="3750016"/>
            <a:ext cx="2080260" cy="323850"/>
          </a:xfrm>
          <a:prstGeom prst="rect">
            <a:avLst/>
          </a:prstGeom>
          <a:noFill/>
        </p:spPr>
        <p:txBody>
          <a:bodyPr wrap="square" lIns="0" tIns="0" rIns="0" bIns="0" anchor="t">
            <a:spAutoFit/>
          </a:bodyPr>
          <a:lstStyle/>
          <a:p>
            <a:pPr algn="l"/>
            <a:r>
              <a:rPr sz="2100" b="0" i="0" u="none" dirty="0">
                <a:solidFill>
                  <a:srgbClr val="1E3A8A"/>
                </a:solidFill>
                <a:latin typeface="Montserrat SemiBold"/>
              </a:rPr>
              <a:t>Marvin Minsky</a:t>
            </a:r>
          </a:p>
        </p:txBody>
      </p:sp>
      <p:sp>
        <p:nvSpPr>
          <p:cNvPr id="11" name="TextBox 10"/>
          <p:cNvSpPr txBox="1"/>
          <p:nvPr/>
        </p:nvSpPr>
        <p:spPr>
          <a:xfrm>
            <a:off x="4671011" y="4259552"/>
            <a:ext cx="2901999" cy="1157882"/>
          </a:xfrm>
          <a:prstGeom prst="rect">
            <a:avLst/>
          </a:prstGeom>
          <a:noFill/>
        </p:spPr>
        <p:txBody>
          <a:bodyPr wrap="square" lIns="0" tIns="0" rIns="0" bIns="0" anchor="t">
            <a:spAutoFit/>
          </a:bodyPr>
          <a:lstStyle/>
          <a:p>
            <a:pPr algn="l">
              <a:lnSpc>
                <a:spcPts val="2279"/>
              </a:lnSpc>
            </a:pPr>
            <a:r>
              <a:rPr sz="1425" b="0" i="0" u="none" dirty="0">
                <a:solidFill>
                  <a:srgbClr val="334155"/>
                </a:solidFill>
                <a:latin typeface="Lato"/>
              </a:rPr>
              <a:t>Co-</a:t>
            </a:r>
            <a:r>
              <a:rPr sz="1425" b="0" i="0" u="none" dirty="0" err="1">
                <a:solidFill>
                  <a:srgbClr val="334155"/>
                </a:solidFill>
                <a:latin typeface="Lato"/>
              </a:rPr>
              <a:t>fondateur</a:t>
            </a:r>
            <a:r>
              <a:rPr sz="1425" b="0" i="0" u="none" dirty="0">
                <a:solidFill>
                  <a:srgbClr val="334155"/>
                </a:solidFill>
                <a:latin typeface="Lato"/>
              </a:rPr>
              <a:t> du </a:t>
            </a:r>
            <a:r>
              <a:rPr sz="1425" b="0" i="0" u="none" dirty="0" err="1">
                <a:solidFill>
                  <a:srgbClr val="334155"/>
                </a:solidFill>
                <a:latin typeface="Lato"/>
              </a:rPr>
              <a:t>laboratoire</a:t>
            </a:r>
            <a:r>
              <a:rPr sz="1425" b="0" i="0" u="none" dirty="0">
                <a:solidFill>
                  <a:srgbClr val="334155"/>
                </a:solidFill>
                <a:latin typeface="Lato"/>
              </a:rPr>
              <a:t> </a:t>
            </a:r>
            <a:r>
              <a:rPr sz="1425" b="0" i="0" u="none" dirty="0" err="1">
                <a:solidFill>
                  <a:srgbClr val="334155"/>
                </a:solidFill>
                <a:latin typeface="Lato"/>
              </a:rPr>
              <a:t>d'IA</a:t>
            </a:r>
            <a:r>
              <a:rPr sz="1425" b="0" i="0" u="none" dirty="0">
                <a:solidFill>
                  <a:srgbClr val="334155"/>
                </a:solidFill>
                <a:latin typeface="Lato"/>
              </a:rPr>
              <a:t> du MIT, il </a:t>
            </a:r>
            <a:r>
              <a:rPr sz="1425" b="0" i="0" u="none" dirty="0" err="1">
                <a:solidFill>
                  <a:srgbClr val="334155"/>
                </a:solidFill>
                <a:latin typeface="Lato"/>
              </a:rPr>
              <a:t>incarne</a:t>
            </a:r>
            <a:r>
              <a:rPr sz="1425" b="0" i="0" u="none" dirty="0">
                <a:solidFill>
                  <a:srgbClr val="334155"/>
                </a:solidFill>
                <a:latin typeface="Lato"/>
              </a:rPr>
              <a:t> </a:t>
            </a:r>
            <a:r>
              <a:rPr sz="1425" b="0" i="0" u="none" dirty="0" err="1">
                <a:solidFill>
                  <a:srgbClr val="334155"/>
                </a:solidFill>
                <a:latin typeface="Lato"/>
              </a:rPr>
              <a:t>l'optimisme</a:t>
            </a:r>
            <a:r>
              <a:rPr sz="1425" b="0" i="0" u="none" dirty="0">
                <a:solidFill>
                  <a:srgbClr val="334155"/>
                </a:solidFill>
                <a:latin typeface="Lato"/>
              </a:rPr>
              <a:t> </a:t>
            </a:r>
            <a:r>
              <a:rPr sz="1425" b="0" i="0" u="none" dirty="0" err="1">
                <a:solidFill>
                  <a:srgbClr val="334155"/>
                </a:solidFill>
                <a:latin typeface="Lato"/>
              </a:rPr>
              <a:t>scientifique</a:t>
            </a:r>
            <a:r>
              <a:rPr sz="1425" b="0" i="0" u="none" dirty="0">
                <a:solidFill>
                  <a:srgbClr val="334155"/>
                </a:solidFill>
                <a:latin typeface="Lato"/>
              </a:rPr>
              <a:t> et </a:t>
            </a:r>
            <a:r>
              <a:rPr sz="1425" b="0" i="0" u="none" dirty="0" err="1">
                <a:solidFill>
                  <a:srgbClr val="334155"/>
                </a:solidFill>
                <a:latin typeface="Lato"/>
              </a:rPr>
              <a:t>posera</a:t>
            </a:r>
            <a:r>
              <a:rPr sz="1425" b="0" i="0" u="none" dirty="0">
                <a:solidFill>
                  <a:srgbClr val="334155"/>
                </a:solidFill>
                <a:latin typeface="Lato"/>
              </a:rPr>
              <a:t> les bases de la </a:t>
            </a:r>
            <a:r>
              <a:rPr sz="1425" b="0" i="0" u="none" dirty="0" err="1">
                <a:solidFill>
                  <a:srgbClr val="334155"/>
                </a:solidFill>
                <a:latin typeface="Lato"/>
              </a:rPr>
              <a:t>réflexion</a:t>
            </a:r>
            <a:r>
              <a:rPr sz="1425" b="0" i="0" u="none" dirty="0">
                <a:solidFill>
                  <a:srgbClr val="334155"/>
                </a:solidFill>
                <a:latin typeface="Lato"/>
              </a:rPr>
              <a:t> sur les réseaux </a:t>
            </a:r>
            <a:r>
              <a:rPr sz="1425" b="0" i="0" u="none" dirty="0" err="1">
                <a:solidFill>
                  <a:srgbClr val="334155"/>
                </a:solidFill>
                <a:latin typeface="Lato"/>
              </a:rPr>
              <a:t>cognitifs</a:t>
            </a:r>
            <a:r>
              <a:rPr sz="1425" b="0" i="0" u="none" dirty="0">
                <a:solidFill>
                  <a:srgbClr val="334155"/>
                </a:solidFill>
                <a:latin typeface="Lato"/>
              </a:rPr>
              <a:t>.</a:t>
            </a:r>
          </a:p>
        </p:txBody>
      </p:sp>
      <p:sp>
        <p:nvSpPr>
          <p:cNvPr id="12" name="TextBox 11"/>
          <p:cNvSpPr txBox="1"/>
          <p:nvPr/>
        </p:nvSpPr>
        <p:spPr>
          <a:xfrm>
            <a:off x="8354183" y="3727827"/>
            <a:ext cx="3040380" cy="323850"/>
          </a:xfrm>
          <a:prstGeom prst="rect">
            <a:avLst/>
          </a:prstGeom>
          <a:noFill/>
        </p:spPr>
        <p:txBody>
          <a:bodyPr wrap="square" lIns="0" tIns="0" rIns="0" bIns="0" anchor="t">
            <a:spAutoFit/>
          </a:bodyPr>
          <a:lstStyle/>
          <a:p>
            <a:r>
              <a:rPr sz="2100" dirty="0" err="1">
                <a:solidFill>
                  <a:schemeClr val="accent1">
                    <a:lumMod val="75000"/>
                  </a:schemeClr>
                </a:solidFill>
                <a:latin typeface="Montserrat SemiBold"/>
              </a:rPr>
              <a:t>L'immense</a:t>
            </a:r>
            <a:r>
              <a:rPr sz="2100" dirty="0">
                <a:solidFill>
                  <a:schemeClr val="accent1">
                    <a:lumMod val="75000"/>
                  </a:schemeClr>
                </a:solidFill>
                <a:latin typeface="Montserrat SemiBold"/>
              </a:rPr>
              <a:t> </a:t>
            </a:r>
            <a:r>
              <a:rPr sz="2100" dirty="0" err="1">
                <a:solidFill>
                  <a:schemeClr val="accent1">
                    <a:lumMod val="75000"/>
                  </a:schemeClr>
                </a:solidFill>
                <a:latin typeface="Montserrat SemiBold"/>
              </a:rPr>
              <a:t>promesse</a:t>
            </a:r>
            <a:endParaRPr sz="2100" dirty="0">
              <a:solidFill>
                <a:schemeClr val="accent1">
                  <a:lumMod val="75000"/>
                </a:schemeClr>
              </a:solidFill>
              <a:latin typeface="Montserrat SemiBold"/>
            </a:endParaRPr>
          </a:p>
        </p:txBody>
      </p:sp>
      <p:sp>
        <p:nvSpPr>
          <p:cNvPr id="13" name="TextBox 12"/>
          <p:cNvSpPr txBox="1"/>
          <p:nvPr/>
        </p:nvSpPr>
        <p:spPr>
          <a:xfrm>
            <a:off x="8423373" y="4270583"/>
            <a:ext cx="3040381" cy="1157882"/>
          </a:xfrm>
          <a:prstGeom prst="rect">
            <a:avLst/>
          </a:prstGeom>
          <a:noFill/>
        </p:spPr>
        <p:txBody>
          <a:bodyPr wrap="square" lIns="0" tIns="0" rIns="0" bIns="0" anchor="t">
            <a:spAutoFit/>
          </a:bodyPr>
          <a:lstStyle/>
          <a:p>
            <a:pPr algn="l">
              <a:lnSpc>
                <a:spcPts val="2279"/>
              </a:lnSpc>
            </a:pPr>
            <a:r>
              <a:rPr sz="1425" b="0" i="0" u="none" dirty="0">
                <a:solidFill>
                  <a:srgbClr val="334155"/>
                </a:solidFill>
                <a:latin typeface="Lato"/>
              </a:rPr>
              <a:t>La conviction naïve </a:t>
            </a:r>
            <a:r>
              <a:rPr sz="1425" b="0" i="0" u="none" dirty="0" err="1">
                <a:solidFill>
                  <a:srgbClr val="334155"/>
                </a:solidFill>
                <a:latin typeface="Lato"/>
              </a:rPr>
              <a:t>qu'une</a:t>
            </a:r>
            <a:r>
              <a:rPr sz="1425" b="0" i="0" u="none" dirty="0">
                <a:solidFill>
                  <a:srgbClr val="334155"/>
                </a:solidFill>
                <a:latin typeface="Lato"/>
              </a:rPr>
              <a:t> </a:t>
            </a:r>
            <a:r>
              <a:rPr sz="1425" b="0" i="0" u="none" dirty="0" err="1">
                <a:solidFill>
                  <a:srgbClr val="334155"/>
                </a:solidFill>
                <a:latin typeface="Lato"/>
              </a:rPr>
              <a:t>poignée</a:t>
            </a:r>
            <a:r>
              <a:rPr sz="1425" b="0" i="0" u="none" dirty="0">
                <a:solidFill>
                  <a:srgbClr val="334155"/>
                </a:solidFill>
                <a:latin typeface="Lato"/>
              </a:rPr>
              <a:t> de </a:t>
            </a:r>
            <a:r>
              <a:rPr sz="1425" b="0" i="0" u="none" dirty="0" err="1">
                <a:solidFill>
                  <a:srgbClr val="334155"/>
                </a:solidFill>
                <a:latin typeface="Lato"/>
              </a:rPr>
              <a:t>chercheurs</a:t>
            </a:r>
            <a:r>
              <a:rPr sz="1425" b="0" i="0" u="none" dirty="0">
                <a:solidFill>
                  <a:srgbClr val="334155"/>
                </a:solidFill>
                <a:latin typeface="Lato"/>
              </a:rPr>
              <a:t> </a:t>
            </a:r>
            <a:r>
              <a:rPr sz="1425" b="0" i="0" u="none" dirty="0" err="1">
                <a:solidFill>
                  <a:srgbClr val="334155"/>
                </a:solidFill>
                <a:latin typeface="Lato"/>
              </a:rPr>
              <a:t>pourrait</a:t>
            </a:r>
            <a:r>
              <a:rPr sz="1425" b="0" i="0" u="none" dirty="0">
                <a:solidFill>
                  <a:srgbClr val="334155"/>
                </a:solidFill>
                <a:latin typeface="Lato"/>
              </a:rPr>
              <a:t> "</a:t>
            </a:r>
            <a:r>
              <a:rPr sz="1425" b="0" i="0" u="none" dirty="0" err="1">
                <a:solidFill>
                  <a:srgbClr val="334155"/>
                </a:solidFill>
                <a:latin typeface="Lato"/>
              </a:rPr>
              <a:t>résoudre</a:t>
            </a:r>
            <a:r>
              <a:rPr sz="1425" b="0" i="0" u="none" dirty="0">
                <a:solidFill>
                  <a:srgbClr val="334155"/>
                </a:solidFill>
                <a:latin typeface="Lato"/>
              </a:rPr>
              <a:t>" </a:t>
            </a:r>
            <a:r>
              <a:rPr sz="1425" b="0" i="0" u="none" dirty="0" err="1">
                <a:solidFill>
                  <a:srgbClr val="334155"/>
                </a:solidFill>
                <a:latin typeface="Lato"/>
              </a:rPr>
              <a:t>l'intelligence</a:t>
            </a:r>
            <a:r>
              <a:rPr sz="1425" b="0" i="0" u="none" dirty="0">
                <a:solidFill>
                  <a:srgbClr val="334155"/>
                </a:solidFill>
                <a:latin typeface="Lato"/>
              </a:rPr>
              <a:t>, la vision et le </a:t>
            </a:r>
            <a:r>
              <a:rPr sz="1425" b="0" i="0" u="none" dirty="0" err="1">
                <a:solidFill>
                  <a:srgbClr val="334155"/>
                </a:solidFill>
                <a:latin typeface="Lato"/>
              </a:rPr>
              <a:t>langage</a:t>
            </a:r>
            <a:r>
              <a:rPr sz="1425" b="0" i="0" u="none" dirty="0">
                <a:solidFill>
                  <a:srgbClr val="334155"/>
                </a:solidFill>
                <a:latin typeface="Lato"/>
              </a:rPr>
              <a:t> </a:t>
            </a:r>
            <a:r>
              <a:rPr sz="1425" b="0" i="0" u="none" dirty="0" err="1">
                <a:solidFill>
                  <a:srgbClr val="334155"/>
                </a:solidFill>
                <a:latin typeface="Lato"/>
              </a:rPr>
              <a:t>humain</a:t>
            </a:r>
            <a:r>
              <a:rPr sz="1425" b="0" i="0" u="none" dirty="0">
                <a:solidFill>
                  <a:srgbClr val="334155"/>
                </a:solidFill>
                <a:latin typeface="Lato"/>
              </a:rPr>
              <a:t> </a:t>
            </a:r>
            <a:r>
              <a:rPr sz="1425" b="1" i="0" u="none" dirty="0">
                <a:solidFill>
                  <a:srgbClr val="334155"/>
                </a:solidFill>
                <a:latin typeface="Lato"/>
              </a:rPr>
              <a:t>en </a:t>
            </a:r>
            <a:r>
              <a:rPr sz="1425" b="1" i="0" u="none" dirty="0" err="1">
                <a:solidFill>
                  <a:srgbClr val="334155"/>
                </a:solidFill>
                <a:latin typeface="Lato"/>
              </a:rPr>
              <a:t>l'espace</a:t>
            </a:r>
            <a:r>
              <a:rPr sz="1425" b="1" i="0" u="none" dirty="0">
                <a:solidFill>
                  <a:srgbClr val="334155"/>
                </a:solidFill>
                <a:latin typeface="Lato"/>
              </a:rPr>
              <a:t> d'un seul </a:t>
            </a:r>
            <a:r>
              <a:rPr sz="1425" b="1" i="0" u="none" dirty="0" err="1">
                <a:solidFill>
                  <a:srgbClr val="334155"/>
                </a:solidFill>
                <a:latin typeface="Lato"/>
              </a:rPr>
              <a:t>été</a:t>
            </a:r>
            <a:r>
              <a:rPr sz="1425" b="0" i="0" u="none" dirty="0">
                <a:solidFill>
                  <a:srgbClr val="334155"/>
                </a:solidFill>
                <a:latin typeface="Lato"/>
              </a:rPr>
              <a:t>.</a:t>
            </a:r>
          </a:p>
        </p:txBody>
      </p:sp>
      <p:pic>
        <p:nvPicPr>
          <p:cNvPr id="14" name="Picture 13" descr="image.png"/>
          <p:cNvPicPr>
            <a:picLocks noChangeAspect="1"/>
          </p:cNvPicPr>
          <p:nvPr/>
        </p:nvPicPr>
        <p:blipFill>
          <a:blip r:embed="rId6">
            <a:duotone>
              <a:schemeClr val="accent1">
                <a:shade val="45000"/>
                <a:satMod val="135000"/>
              </a:schemeClr>
              <a:prstClr val="white"/>
            </a:duotone>
          </a:blip>
          <a:stretch>
            <a:fillRect/>
          </a:stretch>
        </p:blipFill>
        <p:spPr>
          <a:xfrm>
            <a:off x="9571782" y="2570035"/>
            <a:ext cx="605182" cy="794301"/>
          </a:xfrm>
          <a:prstGeom prst="rect">
            <a:avLst/>
          </a:prstGeom>
        </p:spPr>
      </p:pic>
      <p:pic>
        <p:nvPicPr>
          <p:cNvPr id="23" name="Image 22" descr="John McCarthy -- Father of AI and Lisp -- Dies at 84 | WIRED">
            <a:extLst>
              <a:ext uri="{FF2B5EF4-FFF2-40B4-BE49-F238E27FC236}">
                <a16:creationId xmlns:a16="http://schemas.microsoft.com/office/drawing/2014/main" id="{AECD2BC2-99B1-B861-B34E-DDA1184FE4C9}"/>
              </a:ext>
            </a:extLst>
          </p:cNvPr>
          <p:cNvPicPr>
            <a:picLocks noChangeAspect="1"/>
          </p:cNvPicPr>
          <p:nvPr/>
        </p:nvPicPr>
        <p:blipFill>
          <a:blip r:embed="rId7"/>
          <a:stretch>
            <a:fillRect/>
          </a:stretch>
        </p:blipFill>
        <p:spPr>
          <a:xfrm>
            <a:off x="1699798" y="2447668"/>
            <a:ext cx="1215864" cy="1137204"/>
          </a:xfrm>
          <a:prstGeom prst="rect">
            <a:avLst/>
          </a:prstGeom>
        </p:spPr>
      </p:pic>
      <p:pic>
        <p:nvPicPr>
          <p:cNvPr id="24" name="Image 23" descr="Marvin Minsky - Biographie - IMDb">
            <a:extLst>
              <a:ext uri="{FF2B5EF4-FFF2-40B4-BE49-F238E27FC236}">
                <a16:creationId xmlns:a16="http://schemas.microsoft.com/office/drawing/2014/main" id="{AD8E9AEF-328F-FDD3-2813-5C768A96BA0F}"/>
              </a:ext>
            </a:extLst>
          </p:cNvPr>
          <p:cNvPicPr>
            <a:picLocks noChangeAspect="1"/>
          </p:cNvPicPr>
          <p:nvPr/>
        </p:nvPicPr>
        <p:blipFill>
          <a:blip r:embed="rId8"/>
          <a:stretch>
            <a:fillRect/>
          </a:stretch>
        </p:blipFill>
        <p:spPr>
          <a:xfrm>
            <a:off x="5536624" y="2269486"/>
            <a:ext cx="1018610" cy="1387602"/>
          </a:xfrm>
          <a:prstGeom prst="rect">
            <a:avLst/>
          </a:prstGeom>
        </p:spPr>
      </p:pic>
      <p:sp>
        <p:nvSpPr>
          <p:cNvPr id="26" name="Espace réservé du numéro de diapositive 1">
            <a:extLst>
              <a:ext uri="{FF2B5EF4-FFF2-40B4-BE49-F238E27FC236}">
                <a16:creationId xmlns:a16="http://schemas.microsoft.com/office/drawing/2014/main" id="{83721354-3628-380E-89BA-8B9465D23425}"/>
              </a:ext>
            </a:extLst>
          </p:cNvPr>
          <p:cNvSpPr txBox="1">
            <a:spLocks/>
          </p:cNvSpPr>
          <p:nvPr/>
        </p:nvSpPr>
        <p:spPr>
          <a:xfrm>
            <a:off x="11718297" y="6468241"/>
            <a:ext cx="761084" cy="469446"/>
          </a:xfrm>
          <a:prstGeom prst="rect">
            <a:avLst/>
          </a:prstGeom>
        </p:spPr>
        <p:txBody>
          <a:bodyPr vert="horz" lIns="117566" tIns="58783" rIns="117566" bIns="58783" rtlCol="0" anchor="ctr"/>
          <a:lstStyle>
            <a:defPPr>
              <a:defRPr kern="0"/>
            </a:defPPr>
            <a:lvl1pPr algn="r">
              <a:defRPr sz="933">
                <a:solidFill>
                  <a:schemeClr val="tx1">
                    <a:tint val="82000"/>
                  </a:schemeClr>
                </a:solidFill>
              </a:defRPr>
            </a:lvl1pPr>
          </a:lstStyle>
          <a:p>
            <a:pPr marL="0" marR="0" lvl="0" indent="0" algn="l" defTabSz="1175644" rtl="0" eaLnBrk="1" fontAlgn="auto" latinLnBrk="0" hangingPunct="1">
              <a:lnSpc>
                <a:spcPct val="100000"/>
              </a:lnSpc>
              <a:spcBef>
                <a:spcPts val="0"/>
              </a:spcBef>
              <a:spcAft>
                <a:spcPts val="0"/>
              </a:spcAft>
              <a:buClrTx/>
              <a:buSzTx/>
              <a:buFont typeface="Arial"/>
              <a:buNone/>
              <a:tabLst/>
              <a:defRPr/>
            </a:pPr>
            <a:fld id="{64EC277F-3236-4E1F-A330-00F54D9DD9C3}" type="slidenum">
              <a:rPr kumimoji="0" lang="fr-MA" sz="1350" b="0" i="0" u="none" strike="noStrike" kern="1200" cap="none" spc="0" normalizeH="0" baseline="0" noProof="0">
                <a:ln>
                  <a:noFill/>
                </a:ln>
                <a:solidFill>
                  <a:srgbClr val="E8E8E8">
                    <a:lumMod val="25000"/>
                  </a:srgbClr>
                </a:solidFill>
                <a:effectLst/>
                <a:uLnTx/>
                <a:uFillTx/>
                <a:latin typeface="Aptos" panose="02110004020202020204"/>
                <a:ea typeface="+mn-ea"/>
                <a:cs typeface="Arial"/>
                <a:sym typeface="Arial"/>
              </a:rPr>
              <a:pPr marL="0" marR="0" lvl="0" indent="0" algn="l" defTabSz="1175644" rtl="0" eaLnBrk="1" fontAlgn="auto" latinLnBrk="0" hangingPunct="1">
                <a:lnSpc>
                  <a:spcPct val="100000"/>
                </a:lnSpc>
                <a:spcBef>
                  <a:spcPts val="0"/>
                </a:spcBef>
                <a:spcAft>
                  <a:spcPts val="0"/>
                </a:spcAft>
                <a:buClrTx/>
                <a:buSzTx/>
                <a:buFont typeface="Arial"/>
                <a:buNone/>
                <a:tabLst/>
                <a:defRPr/>
              </a:pPr>
              <a:t>9</a:t>
            </a:fld>
            <a:endParaRPr kumimoji="0" lang="fr-MA" sz="1350" b="0" i="0" u="none" strike="noStrike" kern="1200" cap="none" spc="0" normalizeH="0" baseline="0" noProof="0" dirty="0">
              <a:ln>
                <a:noFill/>
              </a:ln>
              <a:solidFill>
                <a:srgbClr val="E8E8E8">
                  <a:lumMod val="25000"/>
                </a:srgbClr>
              </a:solidFill>
              <a:effectLst/>
              <a:uLnTx/>
              <a:uFillTx/>
              <a:latin typeface="Aptos" panose="02110004020202020204"/>
              <a:ea typeface="+mn-ea"/>
              <a:cs typeface="Arial"/>
              <a:sym typeface="Arial"/>
            </a:endParaRPr>
          </a:p>
        </p:txBody>
      </p:sp>
      <p:pic>
        <p:nvPicPr>
          <p:cNvPr id="30" name="Picture 15" descr="image.png">
            <a:extLst>
              <a:ext uri="{FF2B5EF4-FFF2-40B4-BE49-F238E27FC236}">
                <a16:creationId xmlns:a16="http://schemas.microsoft.com/office/drawing/2014/main" id="{969FB2E5-B834-9CE7-F540-A2938A000012}"/>
              </a:ext>
            </a:extLst>
          </p:cNvPr>
          <p:cNvPicPr>
            <a:picLocks noChangeAspect="1"/>
          </p:cNvPicPr>
          <p:nvPr/>
        </p:nvPicPr>
        <p:blipFill>
          <a:blip r:embed="rId9"/>
          <a:stretch>
            <a:fillRect/>
          </a:stretch>
        </p:blipFill>
        <p:spPr>
          <a:xfrm>
            <a:off x="571500" y="1444305"/>
            <a:ext cx="7704000" cy="3608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03899DA1464D44AE48F62BD0DD8574" ma:contentTypeVersion="10" ma:contentTypeDescription="Crée un document." ma:contentTypeScope="" ma:versionID="32d77c07d77855a3af46391189f89916">
  <xsd:schema xmlns:xsd="http://www.w3.org/2001/XMLSchema" xmlns:xs="http://www.w3.org/2001/XMLSchema" xmlns:p="http://schemas.microsoft.com/office/2006/metadata/properties" xmlns:ns3="4affc1db-d0a9-4ddd-92ee-fc3ee68eb854" targetNamespace="http://schemas.microsoft.com/office/2006/metadata/properties" ma:root="true" ma:fieldsID="945375b221a33456a5bd21d405d9f6f9" ns3:_="">
    <xsd:import namespace="4affc1db-d0a9-4ddd-92ee-fc3ee68eb85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_activity"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ffc1db-d0a9-4ddd-92ee-fc3ee68eb85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4affc1db-d0a9-4ddd-92ee-fc3ee68eb854" xsi:nil="true"/>
  </documentManagement>
</p:properties>
</file>

<file path=customXml/itemProps1.xml><?xml version="1.0" encoding="utf-8"?>
<ds:datastoreItem xmlns:ds="http://schemas.openxmlformats.org/officeDocument/2006/customXml" ds:itemID="{7BE9B018-08A9-4581-A24E-B72FA76B9E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ffc1db-d0a9-4ddd-92ee-fc3ee68eb8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EBBA2A-1A9C-4E5F-A8D3-048730E32A7D}">
  <ds:schemaRefs>
    <ds:schemaRef ds:uri="http://schemas.microsoft.com/sharepoint/v3/contenttype/forms"/>
  </ds:schemaRefs>
</ds:datastoreItem>
</file>

<file path=customXml/itemProps3.xml><?xml version="1.0" encoding="utf-8"?>
<ds:datastoreItem xmlns:ds="http://schemas.openxmlformats.org/officeDocument/2006/customXml" ds:itemID="{AA80BD81-5BC9-48B7-AB83-6C102ACD6983}">
  <ds:schemaRefs>
    <ds:schemaRef ds:uri="4affc1db-d0a9-4ddd-92ee-fc3ee68eb854"/>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1615</TotalTime>
  <Words>2811</Words>
  <Application>Microsoft Office PowerPoint</Application>
  <PresentationFormat>Grand écran</PresentationFormat>
  <Paragraphs>266</Paragraphs>
  <Slides>32</Slides>
  <Notes>1</Notes>
  <HiddenSlides>0</HiddenSlides>
  <MMClips>0</MMClips>
  <ScaleCrop>false</ScaleCrop>
  <HeadingPairs>
    <vt:vector size="6" baseType="variant">
      <vt:variant>
        <vt:lpstr>Polices utilisées</vt:lpstr>
      </vt:variant>
      <vt:variant>
        <vt:i4>18</vt:i4>
      </vt:variant>
      <vt:variant>
        <vt:lpstr>Thème</vt:lpstr>
      </vt:variant>
      <vt:variant>
        <vt:i4>3</vt:i4>
      </vt:variant>
      <vt:variant>
        <vt:lpstr>Titres des diapositives</vt:lpstr>
      </vt:variant>
      <vt:variant>
        <vt:i4>32</vt:i4>
      </vt:variant>
    </vt:vector>
  </HeadingPairs>
  <TitlesOfParts>
    <vt:vector size="53" baseType="lpstr">
      <vt:lpstr>Aptos</vt:lpstr>
      <vt:lpstr>Arial</vt:lpstr>
      <vt:lpstr>Calibri</vt:lpstr>
      <vt:lpstr>Inter</vt:lpstr>
      <vt:lpstr>Inter Medium</vt:lpstr>
      <vt:lpstr>Inter SemiBold</vt:lpstr>
      <vt:lpstr>Lato</vt:lpstr>
      <vt:lpstr>Montserrat</vt:lpstr>
      <vt:lpstr>Montserrat Bold</vt:lpstr>
      <vt:lpstr>Montserrat SemiBold</vt:lpstr>
      <vt:lpstr>Open Sans</vt:lpstr>
      <vt:lpstr>Outfit ExtraBold</vt:lpstr>
      <vt:lpstr>Plus Jakarta Sans</vt:lpstr>
      <vt:lpstr>Plus Jakarta Sans Medium</vt:lpstr>
      <vt:lpstr>Plus Jakarta Sans SemiBold</vt:lpstr>
      <vt:lpstr>Poppins</vt:lpstr>
      <vt:lpstr>Poppins ExtraBold</vt:lpstr>
      <vt:lpstr>Poppins SemiBold</vt:lpstr>
      <vt:lpstr>Office Theme</vt:lpstr>
      <vt:lpstr>1_Office Theme</vt:lpstr>
      <vt:lpstr>2_Office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Salma Rammouz</dc:creator>
  <cp:keywords/>
  <dc:description>generated using python-pptx</dc:description>
  <cp:lastModifiedBy>Salma RAMMOUZ</cp:lastModifiedBy>
  <cp:revision>3</cp:revision>
  <dcterms:created xsi:type="dcterms:W3CDTF">2013-01-27T09:14:16Z</dcterms:created>
  <dcterms:modified xsi:type="dcterms:W3CDTF">2026-07-21T17:24:21Z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0x0101005C03899DA1464D44AE48F62BD0DD8574</vt:lpwstr>
  </property>
</Properties>
</file>