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45"/>
  </p:notesMasterIdLst>
  <p:sldIdLst>
    <p:sldId id="256" r:id="rId4"/>
    <p:sldId id="295" r:id="rId5"/>
    <p:sldId id="29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7" r:id="rId38"/>
    <p:sldId id="291" r:id="rId39"/>
    <p:sldId id="258" r:id="rId40"/>
    <p:sldId id="259" r:id="rId41"/>
    <p:sldId id="292" r:id="rId42"/>
    <p:sldId id="293" r:id="rId43"/>
    <p:sldId id="294" r:id="rId44"/>
  </p:sldIdLst>
  <p:sldSz cx="12192000" cy="6858000"/>
  <p:notesSz cx="6858000" cy="9144000"/>
  <p:embeddedFontLst>
    <p:embeddedFont>
      <p:font typeface="Inter" panose="020B060402020202020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Montserrat Bold" panose="00000800000000000000" pitchFamily="2" charset="0"/>
      <p:bold r:id="rId54"/>
    </p:embeddedFont>
    <p:embeddedFont>
      <p:font typeface="Open Sans" panose="020B0606030504020204" pitchFamily="34" charset="0"/>
      <p:regular r:id="rId55"/>
      <p:bold r:id="rId56"/>
      <p:italic r:id="rId57"/>
      <p:boldItalic r:id="rId58"/>
    </p:embeddedFont>
  </p:embeddedFontLst>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07F43C7-11EF-4CE6-9FC2-7820425ECB04}">
  <a:tblStyle styleId="{707F43C7-11EF-4CE6-9FC2-7820425ECB0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16"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a:endParaRPr/>
          </a:p>
        </p:txBody>
      </p:sp>
      <p:sp>
        <p:nvSpPr>
          <p:cNvPr id="3" name="Date Placeholder"/>
          <p:cNvSpPr>
            <a:spLocks noGrp="1"/>
          </p:cNvSpPr>
          <p:nvPr>
            <p:ph type="dt" sz="quarter" idx="1"/>
          </p:nvPr>
        </p:nvSpPr>
        <p:spPr>
          <a:prstGeom prst="rect">
            <a:avLst/>
          </a:prstGeom>
        </p:spPr>
        <p:txBody>
          <a:bodyPr/>
          <a:lstStyle/>
          <a:p>
            <a:endParaRPr/>
          </a:p>
        </p:txBody>
      </p:sp>
      <p:sp>
        <p:nvSpPr>
          <p:cNvPr id="4" name="Slide Image Placeholder"/>
          <p:cNvSpPr>
            <a:spLocks noGrp="1" noRot="1" noChangeAspect="1"/>
          </p:cNvSpPr>
          <p:nvPr>
            <p:ph type="sldImg" idx="2"/>
          </p:nvPr>
        </p:nvSpPr>
        <p:spPr>
          <a:prstGeom prst="rect">
            <a:avLst/>
          </a:prstGeom>
        </p:spPr>
        <p:txBody>
          <a:bodyPr/>
          <a:lstStyle/>
          <a:p>
            <a:endParaRPr/>
          </a:p>
        </p:txBody>
      </p:sp>
      <p:sp>
        <p:nvSpPr>
          <p:cNvPr id="5" name="Notes Placeholder"/>
          <p:cNvSpPr>
            <a:spLocks noGrp="1"/>
          </p:cNvSpPr>
          <p:nvPr>
            <p:ph type="body" sz="quarter" idx="3"/>
          </p:nvPr>
        </p:nvSpPr>
        <p:spPr>
          <a:prstGeom prst="rect">
            <a:avLst/>
          </a:prstGeom>
        </p:spPr>
        <p:txBody>
          <a:bodyPr/>
          <a:lstStyle/>
          <a:p>
            <a:endParaRPr/>
          </a:p>
        </p:txBody>
      </p:sp>
      <p:sp>
        <p:nvSpPr>
          <p:cNvPr id="6" name="Footer Placeholder"/>
          <p:cNvSpPr>
            <a:spLocks noGrp="1"/>
          </p:cNvSpPr>
          <p:nvPr>
            <p:ph type="ftr" sz="quarter" idx="4"/>
          </p:nvPr>
        </p:nvSpPr>
        <p:spPr>
          <a:prstGeom prst="rect">
            <a:avLst/>
          </a:prstGeom>
        </p:spPr>
        <p:txBody>
          <a:bodyPr/>
          <a:lstStyle/>
          <a:p>
            <a:endParaRPr/>
          </a:p>
        </p:txBody>
      </p:sp>
      <p:sp>
        <p:nvSpPr>
          <p:cNvPr id="7" name="Slide Number Placeholder"/>
          <p:cNvSpPr>
            <a:spLocks noGrp="1"/>
          </p:cNvSpPr>
          <p:nvPr>
            <p:ph type="sldNum" sz="quarter" idx="5"/>
          </p:nvPr>
        </p:nvSpPr>
        <p:spPr>
          <a:prstGeom prst="rect">
            <a:avLst/>
          </a:prstGeom>
        </p:spPr>
        <p:txBody>
          <a:body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1F3B-CEEF-1A1E-2239-FC691F11F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22F40-70C3-B5DD-C9F3-A5DB5C873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88203-5FF2-7609-0897-E59BDA473879}"/>
              </a:ext>
            </a:extLst>
          </p:cNvPr>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a:extLst>
              <a:ext uri="{FF2B5EF4-FFF2-40B4-BE49-F238E27FC236}">
                <a16:creationId xmlns:a16="http://schemas.microsoft.com/office/drawing/2014/main" id="{F449549C-84E8-2AF9-9464-305A32A052DD}"/>
              </a:ext>
            </a:extLst>
          </p:cNvPr>
          <p:cNvSpPr>
            <a:spLocks noGrp="1"/>
          </p:cNvSpPr>
          <p:nvPr>
            <p:ph type="sldNum" idx="5"/>
          </p:nvPr>
        </p:nvSpPr>
        <p:spPr/>
        <p:txBody>
          <a:bodyPr/>
          <a:lstStyle/>
          <a:p>
            <a:endParaRPr/>
          </a:p>
        </p:txBody>
      </p:sp>
    </p:spTree>
    <p:extLst>
      <p:ext uri="{BB962C8B-B14F-4D97-AF65-F5344CB8AC3E}">
        <p14:creationId xmlns:p14="http://schemas.microsoft.com/office/powerpoint/2010/main" val="186444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AE34-A13F-8369-4A74-E242C6136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F4E57-CDE7-EC10-2973-EFBC89DB3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8822B-757B-59B4-5F6A-A5EAAD312E7D}"/>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33ECEC27-8BD0-11AF-D7A1-7FB986E62136}"/>
              </a:ext>
            </a:extLst>
          </p:cNvPr>
          <p:cNvSpPr>
            <a:spLocks noGrp="1"/>
          </p:cNvSpPr>
          <p:nvPr>
            <p:ph type="sldNum" idx="5"/>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0215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BFE6B-389A-D28D-9D5F-C8706E025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279C6-E2F3-2B11-1FF5-3AAAD3B7D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1AE00-BA2C-FE4B-7FBC-1CB946C1F7A9}"/>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701FFFBB-E818-F8FA-0037-F3D19A89466D}"/>
              </a:ext>
            </a:extLst>
          </p:cNvPr>
          <p:cNvSpPr>
            <a:spLocks noGrp="1"/>
          </p:cNvSpPr>
          <p:nvPr>
            <p:ph type="sldNum" idx="5"/>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23957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0"/>
              </a:spcAft>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
        <p:nvSpPr>
          <p:cNvPr id="12" name="Google Shape;12;p2">
            <a:extLst>
              <a:ext uri="{FF2B5EF4-FFF2-40B4-BE49-F238E27FC236}">
                <a16:creationId xmlns:a16="http://schemas.microsoft.com/office/drawing/2014/main" id="{EAF5B128-E334-421E-9901-1CF4AF503167}"/>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13" name="Google Shape;13;p2">
            <a:extLst>
              <a:ext uri="{FF2B5EF4-FFF2-40B4-BE49-F238E27FC236}">
                <a16:creationId xmlns:a16="http://schemas.microsoft.com/office/drawing/2014/main" id="{8D464D01-F895-4E27-87CF-327D77336C96}"/>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14" name="Google Shape;14;p2">
            <a:extLst>
              <a:ext uri="{FF2B5EF4-FFF2-40B4-BE49-F238E27FC236}">
                <a16:creationId xmlns:a16="http://schemas.microsoft.com/office/drawing/2014/main" id="{CB1AAB7E-6957-4937-8C54-B44DD7D378A5}"/>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
        <p:cNvGrpSpPr/>
        <p:nvPr/>
      </p:nvGrpSpPr>
      <p:grpSpPr>
        <a:xfrm>
          <a:off x="0" y="0"/>
          <a:ext cx="0" cy="0"/>
          <a:chOff x="0" y="0"/>
          <a:chExt cx="0" cy="0"/>
        </a:xfrm>
      </p:grpSpPr>
      <p:sp>
        <p:nvSpPr>
          <p:cNvPr id="69" name="Google Shape;69;p11">
            <a:extLst>
              <a:ext uri="{FF2B5EF4-FFF2-40B4-BE49-F238E27FC236}">
                <a16:creationId xmlns:a16="http://schemas.microsoft.com/office/drawing/2014/main" id="{0EB4D001-891C-4503-99CA-EFDB810629A9}"/>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70" name="Google Shape;70;p11">
            <a:extLst>
              <a:ext uri="{FF2B5EF4-FFF2-40B4-BE49-F238E27FC236}">
                <a16:creationId xmlns:a16="http://schemas.microsoft.com/office/drawing/2014/main" id="{4759D010-E4EE-481B-A881-82509414B0A1}"/>
              </a:ext>
            </a:extLst>
          </p:cNvPr>
          <p:cNvSpPr>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ormAutofit/>
          </a:bodyPr>
          <a:lstStyle>
            <a:lvl1pPr marL="457200" indent="-342900" algn="l">
              <a:spcBef>
                <a:spcPts val="360"/>
              </a:spcBef>
              <a:spcAft>
                <a:spcPts val="0"/>
              </a:spcAft>
              <a:buChar char="•"/>
              <a:defRPr/>
            </a:lvl1pPr>
            <a:lvl2pPr marL="914400" indent="-342900" algn="l">
              <a:spcBef>
                <a:spcPts val="360"/>
              </a:spcBef>
              <a:spcAft>
                <a:spcPts val="0"/>
              </a:spcAft>
              <a:buChar char="–"/>
              <a:defRPr/>
            </a:lvl2pPr>
            <a:lvl3pPr marL="1371600" indent="-342900" algn="l">
              <a:spcBef>
                <a:spcPts val="360"/>
              </a:spcBef>
              <a:spcAft>
                <a:spcPts val="0"/>
              </a:spcAft>
              <a:buChar char="•"/>
              <a:defRPr/>
            </a:lvl3pPr>
            <a:lvl4pPr marL="1828800" indent="-342900" algn="l">
              <a:spcBef>
                <a:spcPts val="360"/>
              </a:spcBef>
              <a:spcAft>
                <a:spcPts val="0"/>
              </a:spcAft>
              <a:buChar char="–"/>
              <a:defRPr/>
            </a:lvl4pPr>
            <a:lvl5pPr marL="2286000" indent="-342900" algn="l">
              <a:spcBef>
                <a:spcPts val="360"/>
              </a:spcBef>
              <a:spcAft>
                <a:spcPts val="0"/>
              </a:spcAft>
              <a:buChar char="»"/>
              <a:defRPr/>
            </a:lvl5pPr>
            <a:lvl6pPr marL="2743200" indent="-342900" algn="l">
              <a:spcBef>
                <a:spcPts val="360"/>
              </a:spcBef>
              <a:spcAft>
                <a:spcPts val="0"/>
              </a:spcAft>
              <a:buChar char="•"/>
              <a:defRPr/>
            </a:lvl6pPr>
            <a:lvl7pPr marL="3200400" indent="-342900" algn="l">
              <a:spcBef>
                <a:spcPts val="360"/>
              </a:spcBef>
              <a:spcAft>
                <a:spcPts val="0"/>
              </a:spcAft>
              <a:buChar char="•"/>
              <a:defRPr/>
            </a:lvl7pPr>
            <a:lvl8pPr marL="3657600" indent="-342900" algn="l">
              <a:spcBef>
                <a:spcPts val="360"/>
              </a:spcBef>
              <a:spcAft>
                <a:spcPts val="0"/>
              </a:spcAft>
              <a:buChar char="•"/>
              <a:defRPr/>
            </a:lvl8pPr>
            <a:lvl9pPr marL="4114800" indent="-342900" algn="l">
              <a:spcBef>
                <a:spcPts val="360"/>
              </a:spcBef>
              <a:spcAft>
                <a:spcPts val="0"/>
              </a:spcAft>
              <a:buChar char="•"/>
              <a:defRPr/>
            </a:lvl9pPr>
          </a:lstStyle>
          <a:p>
            <a:endParaRPr/>
          </a:p>
        </p:txBody>
      </p:sp>
      <p:sp>
        <p:nvSpPr>
          <p:cNvPr id="71" name="Google Shape;71;p11">
            <a:extLst>
              <a:ext uri="{FF2B5EF4-FFF2-40B4-BE49-F238E27FC236}">
                <a16:creationId xmlns:a16="http://schemas.microsoft.com/office/drawing/2014/main" id="{16A7CAAF-79E5-426F-AD18-E06518F5251D}"/>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72" name="Google Shape;72;p11">
            <a:extLst>
              <a:ext uri="{FF2B5EF4-FFF2-40B4-BE49-F238E27FC236}">
                <a16:creationId xmlns:a16="http://schemas.microsoft.com/office/drawing/2014/main" id="{4DC3A441-5E41-48DB-98A7-A7EE604E7DCD}"/>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73" name="Google Shape;73;p11">
            <a:extLst>
              <a:ext uri="{FF2B5EF4-FFF2-40B4-BE49-F238E27FC236}">
                <a16:creationId xmlns:a16="http://schemas.microsoft.com/office/drawing/2014/main" id="{85C8BB30-00A7-45D8-AF1E-2C1AD6E3A251}"/>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
        <p:cNvGrpSpPr/>
        <p:nvPr/>
      </p:nvGrpSpPr>
      <p:grpSpPr>
        <a:xfrm>
          <a:off x="0" y="0"/>
          <a:ext cx="0" cy="0"/>
          <a:chOff x="0" y="0"/>
          <a:chExt cx="0" cy="0"/>
        </a:xfrm>
      </p:grpSpPr>
      <p:sp>
        <p:nvSpPr>
          <p:cNvPr id="75" name="Google Shape;75;p12">
            <a:extLst>
              <a:ext uri="{FF2B5EF4-FFF2-40B4-BE49-F238E27FC236}">
                <a16:creationId xmlns:a16="http://schemas.microsoft.com/office/drawing/2014/main" id="{D495DB60-A77D-4E8E-9FDB-C1CD379AA513}"/>
              </a:ext>
            </a:extLst>
          </p:cNvPr>
          <p:cNvSpPr>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76" name="Google Shape;76;p12">
            <a:extLst>
              <a:ext uri="{FF2B5EF4-FFF2-40B4-BE49-F238E27FC236}">
                <a16:creationId xmlns:a16="http://schemas.microsoft.com/office/drawing/2014/main" id="{9EA0BB52-5AA2-426A-A33B-D479D7A76989}"/>
              </a:ext>
            </a:extLst>
          </p:cNvPr>
          <p:cNvSpPr>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ormAutofit/>
          </a:bodyPr>
          <a:lstStyle>
            <a:lvl1pPr marL="457200" indent="-342900" algn="l">
              <a:spcBef>
                <a:spcPts val="360"/>
              </a:spcBef>
              <a:spcAft>
                <a:spcPts val="0"/>
              </a:spcAft>
              <a:buChar char="•"/>
              <a:defRPr/>
            </a:lvl1pPr>
            <a:lvl2pPr marL="914400" indent="-342900" algn="l">
              <a:spcBef>
                <a:spcPts val="360"/>
              </a:spcBef>
              <a:spcAft>
                <a:spcPts val="0"/>
              </a:spcAft>
              <a:buChar char="–"/>
              <a:defRPr/>
            </a:lvl2pPr>
            <a:lvl3pPr marL="1371600" indent="-342900" algn="l">
              <a:spcBef>
                <a:spcPts val="360"/>
              </a:spcBef>
              <a:spcAft>
                <a:spcPts val="0"/>
              </a:spcAft>
              <a:buChar char="•"/>
              <a:defRPr/>
            </a:lvl3pPr>
            <a:lvl4pPr marL="1828800" indent="-342900" algn="l">
              <a:spcBef>
                <a:spcPts val="360"/>
              </a:spcBef>
              <a:spcAft>
                <a:spcPts val="0"/>
              </a:spcAft>
              <a:buChar char="–"/>
              <a:defRPr/>
            </a:lvl4pPr>
            <a:lvl5pPr marL="2286000" indent="-342900" algn="l">
              <a:spcBef>
                <a:spcPts val="360"/>
              </a:spcBef>
              <a:spcAft>
                <a:spcPts val="0"/>
              </a:spcAft>
              <a:buChar char="»"/>
              <a:defRPr/>
            </a:lvl5pPr>
            <a:lvl6pPr marL="2743200" indent="-342900" algn="l">
              <a:spcBef>
                <a:spcPts val="360"/>
              </a:spcBef>
              <a:spcAft>
                <a:spcPts val="0"/>
              </a:spcAft>
              <a:buChar char="•"/>
              <a:defRPr/>
            </a:lvl6pPr>
            <a:lvl7pPr marL="3200400" indent="-342900" algn="l">
              <a:spcBef>
                <a:spcPts val="360"/>
              </a:spcBef>
              <a:spcAft>
                <a:spcPts val="0"/>
              </a:spcAft>
              <a:buChar char="•"/>
              <a:defRPr/>
            </a:lvl7pPr>
            <a:lvl8pPr marL="3657600" indent="-342900" algn="l">
              <a:spcBef>
                <a:spcPts val="360"/>
              </a:spcBef>
              <a:spcAft>
                <a:spcPts val="0"/>
              </a:spcAft>
              <a:buChar char="•"/>
              <a:defRPr/>
            </a:lvl8pPr>
            <a:lvl9pPr marL="4114800" indent="-342900" algn="l">
              <a:spcBef>
                <a:spcPts val="360"/>
              </a:spcBef>
              <a:spcAft>
                <a:spcPts val="0"/>
              </a:spcAft>
              <a:buChar char="•"/>
              <a:defRPr/>
            </a:lvl9pPr>
          </a:lstStyle>
          <a:p>
            <a:endParaRPr/>
          </a:p>
        </p:txBody>
      </p:sp>
      <p:sp>
        <p:nvSpPr>
          <p:cNvPr id="77" name="Google Shape;77;p12">
            <a:extLst>
              <a:ext uri="{FF2B5EF4-FFF2-40B4-BE49-F238E27FC236}">
                <a16:creationId xmlns:a16="http://schemas.microsoft.com/office/drawing/2014/main" id="{B59A5499-DBF7-4E08-B4F1-130AB8BB2065}"/>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78" name="Google Shape;78;p12">
            <a:extLst>
              <a:ext uri="{FF2B5EF4-FFF2-40B4-BE49-F238E27FC236}">
                <a16:creationId xmlns:a16="http://schemas.microsoft.com/office/drawing/2014/main" id="{9043F9AA-D6A2-4894-B985-7FDC94718C79}"/>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79" name="Google Shape;79;p12">
            <a:extLst>
              <a:ext uri="{FF2B5EF4-FFF2-40B4-BE49-F238E27FC236}">
                <a16:creationId xmlns:a16="http://schemas.microsoft.com/office/drawing/2014/main" id="{1082A92D-CC6F-4086-8AF7-44AAFA2D31F2}"/>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51C2D-1CB3-0BC9-4D41-F055299D1A6C}"/>
              </a:ext>
            </a:extLst>
          </p:cNvPr>
          <p:cNvSpPr>
            <a:spLocks noGrp="1"/>
          </p:cNvSpPr>
          <p:nvPr>
            <p:ph type="ctrTitle"/>
          </p:nvPr>
        </p:nvSpPr>
        <p:spPr>
          <a:xfrm>
            <a:off x="1524767" y="1702772"/>
            <a:ext cx="9148592" cy="2387600"/>
          </a:xfrm>
          <a:prstGeom prst="rect">
            <a:avLst/>
          </a:prstGeom>
        </p:spPr>
        <p:txBody>
          <a:bodyPr anchor="b"/>
          <a:lstStyle>
            <a:lvl1pPr algn="ctr">
              <a:buNone/>
              <a:defRPr sz="6000"/>
            </a:lvl1pPr>
          </a:lstStyle>
          <a:p>
            <a:r>
              <a:t>Modifiez le style du titre</a:t>
            </a:r>
          </a:p>
        </p:txBody>
      </p:sp>
      <p:sp>
        <p:nvSpPr>
          <p:cNvPr id="3" name="Sous-titre 2">
            <a:extLst>
              <a:ext uri="{FF2B5EF4-FFF2-40B4-BE49-F238E27FC236}">
                <a16:creationId xmlns:a16="http://schemas.microsoft.com/office/drawing/2014/main" id="{7A6AF306-075F-41FE-424A-9439759BC988}"/>
              </a:ext>
            </a:extLst>
          </p:cNvPr>
          <p:cNvSpPr>
            <a:spLocks noGrp="1"/>
          </p:cNvSpPr>
          <p:nvPr>
            <p:ph type="subTitle" idx="1"/>
          </p:nvPr>
        </p:nvSpPr>
        <p:spPr>
          <a:xfrm>
            <a:off x="1524767" y="4151314"/>
            <a:ext cx="9148592" cy="1655762"/>
          </a:xfrm>
          <a:prstGeom prst="rect">
            <a:avLst/>
          </a:prstGeom>
        </p:spPr>
        <p:txBody>
          <a:bodyPr/>
          <a:lstStyle>
            <a:lvl1pPr marL="0" indent="0" algn="ctr">
              <a:buNone/>
              <a:defRPr sz="2400"/>
            </a:lvl1pPr>
            <a:lvl2pPr marL="457231" indent="0" algn="ctr">
              <a:buNone/>
              <a:defRPr sz="2001"/>
            </a:lvl2pPr>
            <a:lvl3pPr marL="914462" indent="0" algn="ctr">
              <a:buNone/>
              <a:defRPr sz="1800"/>
            </a:lvl3pPr>
            <a:lvl4pPr marL="1371692" indent="0" algn="ctr">
              <a:buNone/>
              <a:defRPr sz="1599"/>
            </a:lvl4pPr>
            <a:lvl5pPr marL="1828923" indent="0" algn="ctr">
              <a:buNone/>
              <a:defRPr sz="1599"/>
            </a:lvl5pPr>
            <a:lvl6pPr marL="2286154" indent="0" algn="ctr">
              <a:buNone/>
              <a:defRPr sz="1599"/>
            </a:lvl6pPr>
            <a:lvl7pPr marL="2743385" indent="0" algn="ctr">
              <a:buNone/>
              <a:defRPr sz="1599"/>
            </a:lvl7pPr>
            <a:lvl8pPr marL="3200616" indent="0" algn="ctr">
              <a:buNone/>
              <a:defRPr sz="1599"/>
            </a:lvl8pPr>
            <a:lvl9pPr marL="3657847" indent="0" algn="ctr">
              <a:buNone/>
              <a:defRPr sz="1599"/>
            </a:lvl9pPr>
          </a:lstStyle>
          <a:p>
            <a:r>
              <a:t>Modifiez le style des sous-titres du masque</a:t>
            </a:r>
          </a:p>
        </p:txBody>
      </p:sp>
      <p:sp>
        <p:nvSpPr>
          <p:cNvPr id="4" name="Espace réservé de la date 3">
            <a:extLst>
              <a:ext uri="{FF2B5EF4-FFF2-40B4-BE49-F238E27FC236}">
                <a16:creationId xmlns:a16="http://schemas.microsoft.com/office/drawing/2014/main" id="{32CD5FA4-AE61-DFF8-2B3E-D3FBBBCE7C70}"/>
              </a:ext>
            </a:extLst>
          </p:cNvPr>
          <p:cNvSpPr>
            <a:spLocks noGrp="1"/>
          </p:cNvSpPr>
          <p:nvPr>
            <p:ph type="dt" idx="10"/>
          </p:nvPr>
        </p:nvSpPr>
        <p:spPr/>
        <p:txBody>
          <a:bodyPr/>
          <a:lstStyle/>
          <a:p>
            <a:fld id="{1CF92A78-5989-4C43-B836-DAF6AC428023}" type="datetime1">
              <a:t>21/07/2026</a:t>
            </a:fld>
            <a:endParaRPr/>
          </a:p>
        </p:txBody>
      </p:sp>
      <p:sp>
        <p:nvSpPr>
          <p:cNvPr id="5" name="Espace réservé du pied de page 4">
            <a:extLst>
              <a:ext uri="{FF2B5EF4-FFF2-40B4-BE49-F238E27FC236}">
                <a16:creationId xmlns:a16="http://schemas.microsoft.com/office/drawing/2014/main" id="{5688DFA8-B40A-AF5F-74A4-750D540C182C}"/>
              </a:ext>
            </a:extLst>
          </p:cNvPr>
          <p:cNvSpPr>
            <a:spLocks noGrp="1"/>
          </p:cNvSpPr>
          <p:nvPr>
            <p:ph type="ftr" idx="11"/>
          </p:nvPr>
        </p:nvSpPr>
        <p:spPr/>
        <p:txBody>
          <a:bodyPr/>
          <a:lstStyle/>
          <a:p>
            <a:endParaRPr/>
          </a:p>
        </p:txBody>
      </p:sp>
      <p:sp>
        <p:nvSpPr>
          <p:cNvPr id="6" name="Espace réservé du numéro de diapositive 5">
            <a:extLst>
              <a:ext uri="{FF2B5EF4-FFF2-40B4-BE49-F238E27FC236}">
                <a16:creationId xmlns:a16="http://schemas.microsoft.com/office/drawing/2014/main" id="{D6CEB5AC-F6FE-0612-EFC0-859B8059F4AB}"/>
              </a:ext>
            </a:extLst>
          </p:cNvPr>
          <p:cNvSpPr>
            <a:spLocks noGrp="1"/>
          </p:cNvSpPr>
          <p:nvPr>
            <p:ph type="sldNum" idx="12"/>
          </p:nvPr>
        </p:nvSpPr>
        <p:spPr/>
        <p:txBody>
          <a:bodyPr/>
          <a:lstStyle/>
          <a:p>
            <a:fld id="{64EC277F-3236-4E1F-A330-00F54D9DD9C3}" type="slidenum">
              <a:t>‹N°›</a:t>
            </a:fld>
            <a:endParaRPr/>
          </a:p>
        </p:txBody>
      </p:sp>
      <p:pic>
        <p:nvPicPr>
          <p:cNvPr id="7" name="Image 9"/>
          <p:cNvPicPr>
            <a:picLocks noChangeAspect="1"/>
          </p:cNvPicPr>
          <p:nvPr/>
        </p:nvPicPr>
        <p:blipFill>
          <a:blip r:embed="rId2"/>
          <a:stretch>
            <a:fillRect/>
          </a:stretch>
        </p:blipFill>
        <p:spPr>
          <a:xfrm>
            <a:off x="11014841" y="5379688"/>
            <a:ext cx="1003051" cy="8547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DB4DC-00F2-2A45-A57A-9EBA42715BEC}"/>
              </a:ext>
            </a:extLst>
          </p:cNvPr>
          <p:cNvSpPr>
            <a:spLocks noGrp="1"/>
          </p:cNvSpPr>
          <p:nvPr>
            <p:ph type="title"/>
          </p:nvPr>
        </p:nvSpPr>
        <p:spPr>
          <a:xfrm>
            <a:off x="838623" y="18258"/>
            <a:ext cx="10520881" cy="1325562"/>
          </a:xfrm>
          <a:prstGeom prst="rect">
            <a:avLst/>
          </a:prstGeom>
        </p:spPr>
        <p:txBody>
          <a:bodyPr/>
          <a:lstStyle/>
          <a:p>
            <a:r>
              <a:t>Modifiez le style du titre</a:t>
            </a:r>
          </a:p>
        </p:txBody>
      </p:sp>
      <p:sp>
        <p:nvSpPr>
          <p:cNvPr id="3" name="Espace réservé du contenu 2">
            <a:extLst>
              <a:ext uri="{FF2B5EF4-FFF2-40B4-BE49-F238E27FC236}">
                <a16:creationId xmlns:a16="http://schemas.microsoft.com/office/drawing/2014/main" id="{903F6B8E-B4B8-0161-14DF-AC856D992A5C}"/>
              </a:ext>
            </a:extLst>
          </p:cNvPr>
          <p:cNvSpPr>
            <a:spLocks noGrp="1"/>
          </p:cNvSpPr>
          <p:nvPr>
            <p:ph idx="1"/>
          </p:nvPr>
        </p:nvSpPr>
        <p:spPr>
          <a:xfrm>
            <a:off x="838623" y="1825626"/>
            <a:ext cx="10520881" cy="4351338"/>
          </a:xfrm>
          <a:prstGeom prst="rect">
            <a:avLst/>
          </a:prstGeom>
        </p:spPr>
        <p:txBody>
          <a:body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4" name="Espace réservé de la date 3">
            <a:extLst>
              <a:ext uri="{FF2B5EF4-FFF2-40B4-BE49-F238E27FC236}">
                <a16:creationId xmlns:a16="http://schemas.microsoft.com/office/drawing/2014/main" id="{6A49EFF5-5627-FD60-9ACE-1733A5D4D2AC}"/>
              </a:ext>
            </a:extLst>
          </p:cNvPr>
          <p:cNvSpPr>
            <a:spLocks noGrp="1"/>
          </p:cNvSpPr>
          <p:nvPr>
            <p:ph type="dt" idx="10"/>
          </p:nvPr>
        </p:nvSpPr>
        <p:spPr/>
        <p:txBody>
          <a:bodyPr/>
          <a:lstStyle/>
          <a:p>
            <a:fld id="{53781CCF-9C90-4448-BDA1-997626E7C64B}" type="datetime1">
              <a:t>21/07/2026</a:t>
            </a:fld>
            <a:endParaRPr/>
          </a:p>
        </p:txBody>
      </p:sp>
      <p:sp>
        <p:nvSpPr>
          <p:cNvPr id="5" name="Espace réservé du pied de page 4">
            <a:extLst>
              <a:ext uri="{FF2B5EF4-FFF2-40B4-BE49-F238E27FC236}">
                <a16:creationId xmlns:a16="http://schemas.microsoft.com/office/drawing/2014/main" id="{AD5B3D61-251B-6B64-9F9D-05169F2E0AB6}"/>
              </a:ext>
            </a:extLst>
          </p:cNvPr>
          <p:cNvSpPr>
            <a:spLocks noGrp="1"/>
          </p:cNvSpPr>
          <p:nvPr>
            <p:ph type="ftr" idx="11"/>
          </p:nvPr>
        </p:nvSpPr>
        <p:spPr/>
        <p:txBody>
          <a:bodyPr/>
          <a:lstStyle/>
          <a:p>
            <a:endParaRPr/>
          </a:p>
        </p:txBody>
      </p:sp>
      <p:sp>
        <p:nvSpPr>
          <p:cNvPr id="6" name="Espace réservé du numéro de diapositive 5">
            <a:extLst>
              <a:ext uri="{FF2B5EF4-FFF2-40B4-BE49-F238E27FC236}">
                <a16:creationId xmlns:a16="http://schemas.microsoft.com/office/drawing/2014/main" id="{D9CCE9BA-CC0E-44DE-81D6-61B836BD8182}"/>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58C92-4008-5960-5584-7680CF686A50}"/>
              </a:ext>
            </a:extLst>
          </p:cNvPr>
          <p:cNvSpPr>
            <a:spLocks noGrp="1"/>
          </p:cNvSpPr>
          <p:nvPr>
            <p:ph type="title"/>
          </p:nvPr>
        </p:nvSpPr>
        <p:spPr>
          <a:xfrm>
            <a:off x="832269" y="1709740"/>
            <a:ext cx="10520881" cy="2852736"/>
          </a:xfrm>
          <a:prstGeom prst="rect">
            <a:avLst/>
          </a:prstGeom>
        </p:spPr>
        <p:txBody>
          <a:bodyPr anchor="b"/>
          <a:lstStyle>
            <a:lvl1pPr>
              <a:buNone/>
              <a:defRPr sz="6000"/>
            </a:lvl1pPr>
          </a:lstStyle>
          <a:p>
            <a:r>
              <a:t>Modifiez le style du titre</a:t>
            </a:r>
          </a:p>
        </p:txBody>
      </p:sp>
      <p:sp>
        <p:nvSpPr>
          <p:cNvPr id="3" name="Espace réservé du texte 2">
            <a:extLst>
              <a:ext uri="{FF2B5EF4-FFF2-40B4-BE49-F238E27FC236}">
                <a16:creationId xmlns:a16="http://schemas.microsoft.com/office/drawing/2014/main" id="{3FD8B991-DB56-5D56-80E8-28D243445279}"/>
              </a:ext>
            </a:extLst>
          </p:cNvPr>
          <p:cNvSpPr>
            <a:spLocks noGrp="1"/>
          </p:cNvSpPr>
          <p:nvPr>
            <p:ph type="body" idx="1"/>
          </p:nvPr>
        </p:nvSpPr>
        <p:spPr>
          <a:xfrm>
            <a:off x="832269" y="4589465"/>
            <a:ext cx="10520881" cy="1500187"/>
          </a:xfrm>
          <a:prstGeom prst="rect">
            <a:avLst/>
          </a:prstGeom>
        </p:spPr>
        <p:txBody>
          <a:bodyPr/>
          <a:lstStyle>
            <a:lvl1pPr marL="0" indent="0">
              <a:buNone/>
              <a:defRPr sz="2400">
                <a:solidFill>
                  <a:schemeClr val="tx1">
                    <a:tint val="82000"/>
                  </a:schemeClr>
                </a:solidFill>
              </a:defRPr>
            </a:lvl1pPr>
            <a:lvl2pPr marL="457231" indent="0">
              <a:buNone/>
              <a:defRPr sz="2001">
                <a:solidFill>
                  <a:schemeClr val="tx1">
                    <a:tint val="82000"/>
                  </a:schemeClr>
                </a:solidFill>
              </a:defRPr>
            </a:lvl2pPr>
            <a:lvl3pPr marL="914462" indent="0">
              <a:buNone/>
              <a:defRPr sz="1800">
                <a:solidFill>
                  <a:schemeClr val="tx1">
                    <a:tint val="82000"/>
                  </a:schemeClr>
                </a:solidFill>
              </a:defRPr>
            </a:lvl3pPr>
            <a:lvl4pPr marL="1371692" indent="0">
              <a:buNone/>
              <a:defRPr sz="1599">
                <a:solidFill>
                  <a:schemeClr val="tx1">
                    <a:tint val="82000"/>
                  </a:schemeClr>
                </a:solidFill>
              </a:defRPr>
            </a:lvl4pPr>
            <a:lvl5pPr marL="1828923" indent="0">
              <a:buNone/>
              <a:defRPr sz="1599">
                <a:solidFill>
                  <a:schemeClr val="tx1">
                    <a:tint val="82000"/>
                  </a:schemeClr>
                </a:solidFill>
              </a:defRPr>
            </a:lvl5pPr>
            <a:lvl6pPr marL="2286154" indent="0">
              <a:buNone/>
              <a:defRPr sz="1599">
                <a:solidFill>
                  <a:schemeClr val="tx1">
                    <a:tint val="82000"/>
                  </a:schemeClr>
                </a:solidFill>
              </a:defRPr>
            </a:lvl6pPr>
            <a:lvl7pPr marL="2743385" indent="0">
              <a:buNone/>
              <a:defRPr sz="1599">
                <a:solidFill>
                  <a:schemeClr val="tx1">
                    <a:tint val="82000"/>
                  </a:schemeClr>
                </a:solidFill>
              </a:defRPr>
            </a:lvl7pPr>
            <a:lvl8pPr marL="3200616" indent="0">
              <a:buNone/>
              <a:defRPr sz="1599">
                <a:solidFill>
                  <a:schemeClr val="tx1">
                    <a:tint val="82000"/>
                  </a:schemeClr>
                </a:solidFill>
              </a:defRPr>
            </a:lvl8pPr>
            <a:lvl9pPr marL="3657847" indent="0">
              <a:buNone/>
              <a:defRPr sz="1599">
                <a:solidFill>
                  <a:schemeClr val="tx1">
                    <a:tint val="82000"/>
                  </a:schemeClr>
                </a:solidFill>
              </a:defRPr>
            </a:lvl9pPr>
          </a:lstStyle>
          <a:p>
            <a:pPr>
              <a:buNone/>
            </a:pPr>
            <a:r>
              <a:t>Cliquez pour modifier les styles du texte du masque</a:t>
            </a:r>
          </a:p>
        </p:txBody>
      </p:sp>
      <p:sp>
        <p:nvSpPr>
          <p:cNvPr id="4" name="Espace réservé de la date 3">
            <a:extLst>
              <a:ext uri="{FF2B5EF4-FFF2-40B4-BE49-F238E27FC236}">
                <a16:creationId xmlns:a16="http://schemas.microsoft.com/office/drawing/2014/main" id="{ECC67DBA-8A99-0242-01BC-7BC2A3BBE73C}"/>
              </a:ext>
            </a:extLst>
          </p:cNvPr>
          <p:cNvSpPr>
            <a:spLocks noGrp="1"/>
          </p:cNvSpPr>
          <p:nvPr>
            <p:ph type="dt" idx="10"/>
          </p:nvPr>
        </p:nvSpPr>
        <p:spPr/>
        <p:txBody>
          <a:bodyPr/>
          <a:lstStyle/>
          <a:p>
            <a:fld id="{258D110E-3164-450D-8BE8-F2683B350DCE}" type="datetime1">
              <a:t>21/07/2026</a:t>
            </a:fld>
            <a:endParaRPr/>
          </a:p>
        </p:txBody>
      </p:sp>
      <p:sp>
        <p:nvSpPr>
          <p:cNvPr id="5" name="Espace réservé du pied de page 4">
            <a:extLst>
              <a:ext uri="{FF2B5EF4-FFF2-40B4-BE49-F238E27FC236}">
                <a16:creationId xmlns:a16="http://schemas.microsoft.com/office/drawing/2014/main" id="{BE0EA968-2DB1-4D4F-BEDA-742F2800C2EB}"/>
              </a:ext>
            </a:extLst>
          </p:cNvPr>
          <p:cNvSpPr>
            <a:spLocks noGrp="1"/>
          </p:cNvSpPr>
          <p:nvPr>
            <p:ph type="ftr" idx="11"/>
          </p:nvPr>
        </p:nvSpPr>
        <p:spPr/>
        <p:txBody>
          <a:bodyPr/>
          <a:lstStyle/>
          <a:p>
            <a:endParaRPr/>
          </a:p>
        </p:txBody>
      </p:sp>
      <p:sp>
        <p:nvSpPr>
          <p:cNvPr id="6" name="Espace réservé du numéro de diapositive 5">
            <a:extLst>
              <a:ext uri="{FF2B5EF4-FFF2-40B4-BE49-F238E27FC236}">
                <a16:creationId xmlns:a16="http://schemas.microsoft.com/office/drawing/2014/main" id="{E67151CF-AF71-723A-A527-EAEF3D5CCB65}"/>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DA34D-BC9B-C381-4FDF-45F83AAF9A0F}"/>
              </a:ext>
            </a:extLst>
          </p:cNvPr>
          <p:cNvSpPr>
            <a:spLocks noGrp="1"/>
          </p:cNvSpPr>
          <p:nvPr>
            <p:ph type="title"/>
          </p:nvPr>
        </p:nvSpPr>
        <p:spPr>
          <a:xfrm>
            <a:off x="838623" y="18258"/>
            <a:ext cx="10520881" cy="1325562"/>
          </a:xfrm>
          <a:prstGeom prst="rect">
            <a:avLst/>
          </a:prstGeom>
        </p:spPr>
        <p:txBody>
          <a:bodyPr/>
          <a:lstStyle/>
          <a:p>
            <a:r>
              <a:t>Modifiez le style du titre</a:t>
            </a:r>
          </a:p>
        </p:txBody>
      </p:sp>
      <p:sp>
        <p:nvSpPr>
          <p:cNvPr id="3" name="Espace réservé du contenu 2">
            <a:extLst>
              <a:ext uri="{FF2B5EF4-FFF2-40B4-BE49-F238E27FC236}">
                <a16:creationId xmlns:a16="http://schemas.microsoft.com/office/drawing/2014/main" id="{AD8DA928-DB62-C8F8-EB05-BC2D3D632423}"/>
              </a:ext>
            </a:extLst>
          </p:cNvPr>
          <p:cNvSpPr>
            <a:spLocks noGrp="1"/>
          </p:cNvSpPr>
          <p:nvPr>
            <p:ph idx="1"/>
          </p:nvPr>
        </p:nvSpPr>
        <p:spPr>
          <a:xfrm>
            <a:off x="838622" y="1825626"/>
            <a:ext cx="5184203" cy="4351338"/>
          </a:xfrm>
          <a:prstGeom prst="rect">
            <a:avLst/>
          </a:prstGeom>
        </p:spPr>
        <p:txBody>
          <a:body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4" name="Espace réservé du contenu 3">
            <a:extLst>
              <a:ext uri="{FF2B5EF4-FFF2-40B4-BE49-F238E27FC236}">
                <a16:creationId xmlns:a16="http://schemas.microsoft.com/office/drawing/2014/main" id="{78BD5906-1D0F-7FEA-AE19-F74360DBA25D}"/>
              </a:ext>
            </a:extLst>
          </p:cNvPr>
          <p:cNvSpPr>
            <a:spLocks noGrp="1"/>
          </p:cNvSpPr>
          <p:nvPr>
            <p:ph idx="2"/>
          </p:nvPr>
        </p:nvSpPr>
        <p:spPr>
          <a:xfrm>
            <a:off x="6175301" y="1825626"/>
            <a:ext cx="5184203" cy="4351338"/>
          </a:xfrm>
          <a:prstGeom prst="rect">
            <a:avLst/>
          </a:prstGeom>
        </p:spPr>
        <p:txBody>
          <a:body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5" name="Espace réservé de la date 4">
            <a:extLst>
              <a:ext uri="{FF2B5EF4-FFF2-40B4-BE49-F238E27FC236}">
                <a16:creationId xmlns:a16="http://schemas.microsoft.com/office/drawing/2014/main" id="{8C5AD954-F055-BF31-127C-6810404537D1}"/>
              </a:ext>
            </a:extLst>
          </p:cNvPr>
          <p:cNvSpPr>
            <a:spLocks noGrp="1"/>
          </p:cNvSpPr>
          <p:nvPr>
            <p:ph type="dt" idx="10"/>
          </p:nvPr>
        </p:nvSpPr>
        <p:spPr/>
        <p:txBody>
          <a:bodyPr/>
          <a:lstStyle/>
          <a:p>
            <a:fld id="{32C3FBB3-2F49-419F-816E-024C6A54B0C0}" type="datetime1">
              <a:t>21/07/2026</a:t>
            </a:fld>
            <a:endParaRPr/>
          </a:p>
        </p:txBody>
      </p:sp>
      <p:sp>
        <p:nvSpPr>
          <p:cNvPr id="6" name="Espace réservé du pied de page 5">
            <a:extLst>
              <a:ext uri="{FF2B5EF4-FFF2-40B4-BE49-F238E27FC236}">
                <a16:creationId xmlns:a16="http://schemas.microsoft.com/office/drawing/2014/main" id="{B961FF57-948A-A8ED-D0CA-6794B73FF0E9}"/>
              </a:ext>
            </a:extLst>
          </p:cNvPr>
          <p:cNvSpPr>
            <a:spLocks noGrp="1"/>
          </p:cNvSpPr>
          <p:nvPr>
            <p:ph type="ftr" idx="11"/>
          </p:nvPr>
        </p:nvSpPr>
        <p:spPr/>
        <p:txBody>
          <a:bodyPr/>
          <a:lstStyle/>
          <a:p>
            <a:endParaRPr/>
          </a:p>
        </p:txBody>
      </p:sp>
      <p:sp>
        <p:nvSpPr>
          <p:cNvPr id="7" name="Espace réservé du numéro de diapositive 6">
            <a:extLst>
              <a:ext uri="{FF2B5EF4-FFF2-40B4-BE49-F238E27FC236}">
                <a16:creationId xmlns:a16="http://schemas.microsoft.com/office/drawing/2014/main" id="{C6C41417-FDD8-7FC9-CB0B-7D41DB9D0256}"/>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C9047-A06F-8BD9-5D7C-DB8297221E84}"/>
              </a:ext>
            </a:extLst>
          </p:cNvPr>
          <p:cNvSpPr>
            <a:spLocks noGrp="1"/>
          </p:cNvSpPr>
          <p:nvPr>
            <p:ph type="title"/>
          </p:nvPr>
        </p:nvSpPr>
        <p:spPr>
          <a:xfrm>
            <a:off x="838623" y="2"/>
            <a:ext cx="10520881" cy="1325562"/>
          </a:xfrm>
          <a:prstGeom prst="rect">
            <a:avLst/>
          </a:prstGeom>
        </p:spPr>
        <p:txBody>
          <a:bodyPr/>
          <a:lstStyle/>
          <a:p>
            <a:r>
              <a:t>Modifiez le style du titre</a:t>
            </a:r>
          </a:p>
        </p:txBody>
      </p:sp>
      <p:sp>
        <p:nvSpPr>
          <p:cNvPr id="3" name="Espace réservé du texte 2">
            <a:extLst>
              <a:ext uri="{FF2B5EF4-FFF2-40B4-BE49-F238E27FC236}">
                <a16:creationId xmlns:a16="http://schemas.microsoft.com/office/drawing/2014/main" id="{F0D549E1-57B7-1845-B9D4-B771975D8BA5}"/>
              </a:ext>
            </a:extLst>
          </p:cNvPr>
          <p:cNvSpPr>
            <a:spLocks noGrp="1"/>
          </p:cNvSpPr>
          <p:nvPr>
            <p:ph type="body" idx="1"/>
          </p:nvPr>
        </p:nvSpPr>
        <p:spPr>
          <a:xfrm>
            <a:off x="840211" y="1681164"/>
            <a:ext cx="5160377" cy="823911"/>
          </a:xfrm>
          <a:prstGeom prst="rect">
            <a:avLst/>
          </a:prstGeom>
        </p:spPr>
        <p:txBody>
          <a:bodyPr anchor="b"/>
          <a:lstStyle>
            <a:lvl1pPr marL="0" indent="0">
              <a:buNone/>
              <a:defRPr sz="2400" b="1"/>
            </a:lvl1pPr>
            <a:lvl2pPr marL="457231" indent="0">
              <a:buNone/>
              <a:defRPr sz="2001" b="1"/>
            </a:lvl2pPr>
            <a:lvl3pPr marL="914462" indent="0">
              <a:buNone/>
              <a:defRPr sz="1800" b="1"/>
            </a:lvl3pPr>
            <a:lvl4pPr marL="1371692" indent="0">
              <a:buNone/>
              <a:defRPr sz="1599" b="1"/>
            </a:lvl4pPr>
            <a:lvl5pPr marL="1828923" indent="0">
              <a:buNone/>
              <a:defRPr sz="1599" b="1"/>
            </a:lvl5pPr>
            <a:lvl6pPr marL="2286154" indent="0">
              <a:buNone/>
              <a:defRPr sz="1599" b="1"/>
            </a:lvl6pPr>
            <a:lvl7pPr marL="2743385" indent="0">
              <a:buNone/>
              <a:defRPr sz="1599" b="1"/>
            </a:lvl7pPr>
            <a:lvl8pPr marL="3200616" indent="0">
              <a:buNone/>
              <a:defRPr sz="1599" b="1"/>
            </a:lvl8pPr>
            <a:lvl9pPr marL="3657847" indent="0">
              <a:buNone/>
              <a:defRPr sz="1599" b="1"/>
            </a:lvl9pPr>
          </a:lstStyle>
          <a:p>
            <a:pPr>
              <a:buNone/>
            </a:pPr>
            <a:r>
              <a:t>Cliquez pour modifier les styles du texte du masque</a:t>
            </a:r>
          </a:p>
        </p:txBody>
      </p:sp>
      <p:sp>
        <p:nvSpPr>
          <p:cNvPr id="4" name="Espace réservé du contenu 3">
            <a:extLst>
              <a:ext uri="{FF2B5EF4-FFF2-40B4-BE49-F238E27FC236}">
                <a16:creationId xmlns:a16="http://schemas.microsoft.com/office/drawing/2014/main" id="{89FD7816-B3E3-4AE4-B4FE-534576CFDA24}"/>
              </a:ext>
            </a:extLst>
          </p:cNvPr>
          <p:cNvSpPr>
            <a:spLocks noGrp="1"/>
          </p:cNvSpPr>
          <p:nvPr>
            <p:ph idx="2"/>
          </p:nvPr>
        </p:nvSpPr>
        <p:spPr>
          <a:xfrm>
            <a:off x="840211" y="2505076"/>
            <a:ext cx="5160377" cy="3684588"/>
          </a:xfrm>
          <a:prstGeom prst="rect">
            <a:avLst/>
          </a:prstGeom>
        </p:spPr>
        <p:txBody>
          <a:body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5" name="Espace réservé du texte 4">
            <a:extLst>
              <a:ext uri="{FF2B5EF4-FFF2-40B4-BE49-F238E27FC236}">
                <a16:creationId xmlns:a16="http://schemas.microsoft.com/office/drawing/2014/main" id="{67262684-EBC0-9C50-4A05-83D9E2F7B068}"/>
              </a:ext>
            </a:extLst>
          </p:cNvPr>
          <p:cNvSpPr>
            <a:spLocks noGrp="1"/>
          </p:cNvSpPr>
          <p:nvPr>
            <p:ph type="body" idx="3"/>
          </p:nvPr>
        </p:nvSpPr>
        <p:spPr>
          <a:xfrm>
            <a:off x="6175300" y="1681164"/>
            <a:ext cx="5185791" cy="823911"/>
          </a:xfrm>
          <a:prstGeom prst="rect">
            <a:avLst/>
          </a:prstGeom>
        </p:spPr>
        <p:txBody>
          <a:bodyPr anchor="b"/>
          <a:lstStyle>
            <a:lvl1pPr marL="0" indent="0">
              <a:buNone/>
              <a:defRPr sz="2400" b="1"/>
            </a:lvl1pPr>
            <a:lvl2pPr marL="457231" indent="0">
              <a:buNone/>
              <a:defRPr sz="2001" b="1"/>
            </a:lvl2pPr>
            <a:lvl3pPr marL="914462" indent="0">
              <a:buNone/>
              <a:defRPr sz="1800" b="1"/>
            </a:lvl3pPr>
            <a:lvl4pPr marL="1371692" indent="0">
              <a:buNone/>
              <a:defRPr sz="1599" b="1"/>
            </a:lvl4pPr>
            <a:lvl5pPr marL="1828923" indent="0">
              <a:buNone/>
              <a:defRPr sz="1599" b="1"/>
            </a:lvl5pPr>
            <a:lvl6pPr marL="2286154" indent="0">
              <a:buNone/>
              <a:defRPr sz="1599" b="1"/>
            </a:lvl6pPr>
            <a:lvl7pPr marL="2743385" indent="0">
              <a:buNone/>
              <a:defRPr sz="1599" b="1"/>
            </a:lvl7pPr>
            <a:lvl8pPr marL="3200616" indent="0">
              <a:buNone/>
              <a:defRPr sz="1599" b="1"/>
            </a:lvl8pPr>
            <a:lvl9pPr marL="3657847" indent="0">
              <a:buNone/>
              <a:defRPr sz="1599" b="1"/>
            </a:lvl9pPr>
          </a:lstStyle>
          <a:p>
            <a:pPr>
              <a:buNone/>
            </a:pPr>
            <a:r>
              <a:t>Cliquez pour modifier les styles du texte du masque</a:t>
            </a:r>
          </a:p>
        </p:txBody>
      </p:sp>
      <p:sp>
        <p:nvSpPr>
          <p:cNvPr id="6" name="Espace réservé du contenu 5">
            <a:extLst>
              <a:ext uri="{FF2B5EF4-FFF2-40B4-BE49-F238E27FC236}">
                <a16:creationId xmlns:a16="http://schemas.microsoft.com/office/drawing/2014/main" id="{3FB9E77D-27FC-CE11-3922-D4B9BA692168}"/>
              </a:ext>
            </a:extLst>
          </p:cNvPr>
          <p:cNvSpPr>
            <a:spLocks noGrp="1"/>
          </p:cNvSpPr>
          <p:nvPr>
            <p:ph idx="4"/>
          </p:nvPr>
        </p:nvSpPr>
        <p:spPr>
          <a:xfrm>
            <a:off x="6175300" y="2505076"/>
            <a:ext cx="5185791" cy="3684588"/>
          </a:xfrm>
          <a:prstGeom prst="rect">
            <a:avLst/>
          </a:prstGeom>
        </p:spPr>
        <p:txBody>
          <a:body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7" name="Espace réservé de la date 6">
            <a:extLst>
              <a:ext uri="{FF2B5EF4-FFF2-40B4-BE49-F238E27FC236}">
                <a16:creationId xmlns:a16="http://schemas.microsoft.com/office/drawing/2014/main" id="{A131DB3A-1E5C-207E-515D-89E24F3FA7C7}"/>
              </a:ext>
            </a:extLst>
          </p:cNvPr>
          <p:cNvSpPr>
            <a:spLocks noGrp="1"/>
          </p:cNvSpPr>
          <p:nvPr>
            <p:ph type="dt" idx="10"/>
          </p:nvPr>
        </p:nvSpPr>
        <p:spPr/>
        <p:txBody>
          <a:bodyPr/>
          <a:lstStyle/>
          <a:p>
            <a:fld id="{995F409B-0B26-48D5-B3E4-FDE3B9CE0B47}" type="datetime1">
              <a:t>21/07/2026</a:t>
            </a:fld>
            <a:endParaRPr/>
          </a:p>
        </p:txBody>
      </p:sp>
      <p:sp>
        <p:nvSpPr>
          <p:cNvPr id="8" name="Espace réservé du pied de page 7">
            <a:extLst>
              <a:ext uri="{FF2B5EF4-FFF2-40B4-BE49-F238E27FC236}">
                <a16:creationId xmlns:a16="http://schemas.microsoft.com/office/drawing/2014/main" id="{059C0334-1B5A-B9CD-01A0-F8F1737F2640}"/>
              </a:ext>
            </a:extLst>
          </p:cNvPr>
          <p:cNvSpPr>
            <a:spLocks noGrp="1"/>
          </p:cNvSpPr>
          <p:nvPr>
            <p:ph type="ftr" idx="11"/>
          </p:nvPr>
        </p:nvSpPr>
        <p:spPr/>
        <p:txBody>
          <a:bodyPr/>
          <a:lstStyle/>
          <a:p>
            <a:endParaRPr/>
          </a:p>
        </p:txBody>
      </p:sp>
      <p:sp>
        <p:nvSpPr>
          <p:cNvPr id="9" name="Espace réservé du numéro de diapositive 8">
            <a:extLst>
              <a:ext uri="{FF2B5EF4-FFF2-40B4-BE49-F238E27FC236}">
                <a16:creationId xmlns:a16="http://schemas.microsoft.com/office/drawing/2014/main" id="{411E563A-0FCA-CD18-8611-EA6A02CEEE7C}"/>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83A54-6AA8-922F-02DD-05C3A7FA518F}"/>
              </a:ext>
            </a:extLst>
          </p:cNvPr>
          <p:cNvSpPr>
            <a:spLocks noGrp="1"/>
          </p:cNvSpPr>
          <p:nvPr>
            <p:ph type="title"/>
          </p:nvPr>
        </p:nvSpPr>
        <p:spPr>
          <a:xfrm>
            <a:off x="838623" y="18258"/>
            <a:ext cx="10520881" cy="1325562"/>
          </a:xfrm>
          <a:prstGeom prst="rect">
            <a:avLst/>
          </a:prstGeom>
        </p:spPr>
        <p:txBody>
          <a:bodyPr/>
          <a:lstStyle/>
          <a:p>
            <a:r>
              <a:t>Modifiez le style du titre</a:t>
            </a:r>
          </a:p>
        </p:txBody>
      </p:sp>
      <p:sp>
        <p:nvSpPr>
          <p:cNvPr id="7" name="Espace réservé du pied de page 6">
            <a:extLst>
              <a:ext uri="{FF2B5EF4-FFF2-40B4-BE49-F238E27FC236}">
                <a16:creationId xmlns:a16="http://schemas.microsoft.com/office/drawing/2014/main" id="{7E060FB9-5405-02A1-4132-CA9650A6A053}"/>
              </a:ext>
            </a:extLst>
          </p:cNvPr>
          <p:cNvSpPr>
            <a:spLocks noGrp="1"/>
          </p:cNvSpPr>
          <p:nvPr>
            <p:ph type="ftr" idx="11"/>
          </p:nvPr>
        </p:nvSpPr>
        <p:spPr/>
        <p:txBody>
          <a:bodyPr/>
          <a:lstStyle/>
          <a:p>
            <a:endParaRPr/>
          </a:p>
        </p:txBody>
      </p:sp>
      <p:sp>
        <p:nvSpPr>
          <p:cNvPr id="8" name="Espace réservé du numéro de diapositive 7">
            <a:extLst>
              <a:ext uri="{FF2B5EF4-FFF2-40B4-BE49-F238E27FC236}">
                <a16:creationId xmlns:a16="http://schemas.microsoft.com/office/drawing/2014/main" id="{FA2046ED-95A3-AEBA-B83A-BE03A5A60574}"/>
              </a:ext>
            </a:extLst>
          </p:cNvPr>
          <p:cNvSpPr>
            <a:spLocks noGrp="1"/>
          </p:cNvSpPr>
          <p:nvPr>
            <p:ph type="sldNum" idx="12"/>
          </p:nvPr>
        </p:nvSpPr>
        <p:spPr>
          <a:xfrm>
            <a:off x="246370" y="6356350"/>
            <a:ext cx="592251" cy="365125"/>
          </a:xfrm>
        </p:spPr>
        <p:txBody>
          <a:bodyPr/>
          <a:lstStyle>
            <a:lvl1pPr algn="l">
              <a:buNone/>
              <a:defRPr>
                <a:solidFill>
                  <a:schemeClr val="bg1"/>
                </a:solidFill>
              </a:defRPr>
            </a:lvl1pPr>
          </a:lstStyle>
          <a:p>
            <a:fld id="{64EC277F-3236-4E1F-A330-00F54D9DD9C3}" type="slidenum">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3" name="Image 7"/>
          <p:cNvPicPr>
            <a:picLocks noChangeAspect="1"/>
          </p:cNvPicPr>
          <p:nvPr/>
        </p:nvPicPr>
        <p:blipFill>
          <a:blip r:embed="rId2"/>
          <a:stretch>
            <a:fillRect/>
          </a:stretch>
        </p:blipFill>
        <p:spPr>
          <a:xfrm>
            <a:off x="1" y="8166"/>
            <a:ext cx="12198123" cy="6881478"/>
          </a:xfrm>
          <a:prstGeom prst="rect">
            <a:avLst/>
          </a:prstGeom>
        </p:spPr>
      </p:pic>
      <p:sp>
        <p:nvSpPr>
          <p:cNvPr id="2" name="Espace réservé de la date 1">
            <a:extLst>
              <a:ext uri="{FF2B5EF4-FFF2-40B4-BE49-F238E27FC236}">
                <a16:creationId xmlns:a16="http://schemas.microsoft.com/office/drawing/2014/main" id="{C9431FD8-250E-5FD3-6A3A-CD94F6F8A28B}"/>
              </a:ext>
            </a:extLst>
          </p:cNvPr>
          <p:cNvSpPr>
            <a:spLocks noGrp="1"/>
          </p:cNvSpPr>
          <p:nvPr>
            <p:ph type="dt" idx="10"/>
          </p:nvPr>
        </p:nvSpPr>
        <p:spPr/>
        <p:txBody>
          <a:bodyPr/>
          <a:lstStyle/>
          <a:p>
            <a:fld id="{D16B5A35-86B4-4B03-93FD-AE82C1F9B26F}" type="datetime1">
              <a:t>21/07/2026</a:t>
            </a:fld>
            <a:endParaRPr/>
          </a:p>
        </p:txBody>
      </p:sp>
      <p:sp>
        <p:nvSpPr>
          <p:cNvPr id="4" name="Espace réservé du numéro de diapositive 3">
            <a:extLst>
              <a:ext uri="{FF2B5EF4-FFF2-40B4-BE49-F238E27FC236}">
                <a16:creationId xmlns:a16="http://schemas.microsoft.com/office/drawing/2014/main" id="{4865CEEB-308D-E8E2-3DBA-980FCE424B61}"/>
              </a:ext>
            </a:extLst>
          </p:cNvPr>
          <p:cNvSpPr>
            <a:spLocks noGrp="1"/>
          </p:cNvSpPr>
          <p:nvPr>
            <p:ph type="sldNum" idx="12"/>
          </p:nvPr>
        </p:nvSpPr>
        <p:spPr>
          <a:xfrm>
            <a:off x="8246998" y="6356351"/>
            <a:ext cx="2744578" cy="365125"/>
          </a:xfrm>
        </p:spPr>
        <p:txBody>
          <a:bodyPr/>
          <a:lstStyle/>
          <a:p>
            <a:fld id="{64EC277F-3236-4E1F-A330-00F54D9DD9C3}" type="slidenum">
              <a:t>‹N°›</a:t>
            </a:fld>
            <a:endParaRPr/>
          </a:p>
        </p:txBody>
      </p:sp>
      <p:pic>
        <p:nvPicPr>
          <p:cNvPr id="5" name="Image 9"/>
          <p:cNvPicPr>
            <a:picLocks noChangeAspect="1"/>
          </p:cNvPicPr>
          <p:nvPr/>
        </p:nvPicPr>
        <p:blipFill>
          <a:blip r:embed="rId3"/>
          <a:stretch>
            <a:fillRect/>
          </a:stretch>
        </p:blipFill>
        <p:spPr>
          <a:xfrm>
            <a:off x="11250792" y="6048694"/>
            <a:ext cx="784031" cy="6727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BB290-B669-AE36-0C1C-D788AA054285}"/>
              </a:ext>
            </a:extLst>
          </p:cNvPr>
          <p:cNvSpPr>
            <a:spLocks noGrp="1"/>
          </p:cNvSpPr>
          <p:nvPr>
            <p:ph type="title"/>
          </p:nvPr>
        </p:nvSpPr>
        <p:spPr>
          <a:xfrm>
            <a:off x="837032" y="1639956"/>
            <a:ext cx="3934212" cy="1600200"/>
          </a:xfrm>
          <a:prstGeom prst="rect">
            <a:avLst/>
          </a:prstGeom>
        </p:spPr>
        <p:txBody>
          <a:bodyPr anchor="b"/>
          <a:lstStyle>
            <a:lvl1pPr>
              <a:buNone/>
              <a:defRPr sz="3200"/>
            </a:lvl1pPr>
          </a:lstStyle>
          <a:p>
            <a:r>
              <a:t>Modifiez le style du titre</a:t>
            </a:r>
          </a:p>
        </p:txBody>
      </p:sp>
      <p:sp>
        <p:nvSpPr>
          <p:cNvPr id="3" name="Espace réservé du contenu 2">
            <a:extLst>
              <a:ext uri="{FF2B5EF4-FFF2-40B4-BE49-F238E27FC236}">
                <a16:creationId xmlns:a16="http://schemas.microsoft.com/office/drawing/2014/main" id="{87D2C481-9CE1-9526-5C07-82B17FE41C6F}"/>
              </a:ext>
            </a:extLst>
          </p:cNvPr>
          <p:cNvSpPr>
            <a:spLocks noGrp="1"/>
          </p:cNvSpPr>
          <p:nvPr>
            <p:ph idx="1"/>
          </p:nvPr>
        </p:nvSpPr>
        <p:spPr>
          <a:xfrm>
            <a:off x="5069846" y="1639958"/>
            <a:ext cx="6175300" cy="4314030"/>
          </a:xfrm>
          <a:prstGeom prst="rect">
            <a:avLst/>
          </a:prstGeom>
        </p:spPr>
        <p:txBody>
          <a:bodyPr/>
          <a:lstStyle>
            <a:lvl1pPr>
              <a:buNone/>
              <a:defRPr sz="3200"/>
            </a:lvl1pPr>
            <a:lvl2pPr>
              <a:buNone/>
              <a:defRPr sz="2800"/>
            </a:lvl2pPr>
            <a:lvl3pPr>
              <a:buNone/>
              <a:defRPr sz="2400"/>
            </a:lvl3pPr>
            <a:lvl4pPr>
              <a:buNone/>
              <a:defRPr sz="2001"/>
            </a:lvl4pPr>
            <a:lvl5pPr>
              <a:buNone/>
              <a:defRPr sz="2001"/>
            </a:lvl5pPr>
            <a:lvl6pPr>
              <a:buNone/>
              <a:defRPr sz="2001"/>
            </a:lvl6pPr>
            <a:lvl7pPr>
              <a:buNone/>
              <a:defRPr sz="2001"/>
            </a:lvl7pPr>
            <a:lvl8pPr>
              <a:buNone/>
              <a:defRPr sz="2001"/>
            </a:lvl8pPr>
            <a:lvl9pPr>
              <a:buNone/>
              <a:defRPr sz="2001"/>
            </a:lvl9pPr>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4" name="Espace réservé du texte 3">
            <a:extLst>
              <a:ext uri="{FF2B5EF4-FFF2-40B4-BE49-F238E27FC236}">
                <a16:creationId xmlns:a16="http://schemas.microsoft.com/office/drawing/2014/main" id="{0AFE660B-43F7-90B0-D3B8-9661B87F2AB2}"/>
              </a:ext>
            </a:extLst>
          </p:cNvPr>
          <p:cNvSpPr>
            <a:spLocks noGrp="1"/>
          </p:cNvSpPr>
          <p:nvPr>
            <p:ph type="body" idx="2"/>
          </p:nvPr>
        </p:nvSpPr>
        <p:spPr>
          <a:xfrm>
            <a:off x="837032" y="3312252"/>
            <a:ext cx="3934212" cy="3811587"/>
          </a:xfrm>
          <a:prstGeom prst="rect">
            <a:avLst/>
          </a:prstGeom>
        </p:spPr>
        <p:txBody>
          <a:bodyPr/>
          <a:lstStyle>
            <a:lvl1pPr marL="0" indent="0">
              <a:buNone/>
              <a:defRPr sz="1599"/>
            </a:lvl1pPr>
            <a:lvl2pPr marL="457231" indent="0">
              <a:buNone/>
              <a:defRPr sz="1400"/>
            </a:lvl2pPr>
            <a:lvl3pPr marL="914462" indent="0">
              <a:buNone/>
              <a:defRPr sz="1200"/>
            </a:lvl3pPr>
            <a:lvl4pPr marL="1371692" indent="0">
              <a:buNone/>
              <a:defRPr sz="1000"/>
            </a:lvl4pPr>
            <a:lvl5pPr marL="1828923" indent="0">
              <a:buNone/>
              <a:defRPr sz="1000"/>
            </a:lvl5pPr>
            <a:lvl6pPr marL="2286154" indent="0">
              <a:buNone/>
              <a:defRPr sz="1000"/>
            </a:lvl6pPr>
            <a:lvl7pPr marL="2743385" indent="0">
              <a:buNone/>
              <a:defRPr sz="1000"/>
            </a:lvl7pPr>
            <a:lvl8pPr marL="3200616" indent="0">
              <a:buNone/>
              <a:defRPr sz="1000"/>
            </a:lvl8pPr>
            <a:lvl9pPr marL="3657847" indent="0">
              <a:buNone/>
              <a:defRPr sz="1000"/>
            </a:lvl9pPr>
          </a:lstStyle>
          <a:p>
            <a:pPr>
              <a:buNone/>
            </a:pPr>
            <a:r>
              <a:t>Cliquez pour modifier les styles du texte du masque</a:t>
            </a:r>
          </a:p>
        </p:txBody>
      </p:sp>
      <p:sp>
        <p:nvSpPr>
          <p:cNvPr id="5" name="Espace réservé de la date 4">
            <a:extLst>
              <a:ext uri="{FF2B5EF4-FFF2-40B4-BE49-F238E27FC236}">
                <a16:creationId xmlns:a16="http://schemas.microsoft.com/office/drawing/2014/main" id="{E2992B35-6346-465A-C24E-A4A51E444414}"/>
              </a:ext>
            </a:extLst>
          </p:cNvPr>
          <p:cNvSpPr>
            <a:spLocks noGrp="1"/>
          </p:cNvSpPr>
          <p:nvPr>
            <p:ph type="dt" idx="10"/>
          </p:nvPr>
        </p:nvSpPr>
        <p:spPr/>
        <p:txBody>
          <a:bodyPr/>
          <a:lstStyle/>
          <a:p>
            <a:fld id="{2A88F9FA-9952-484D-BCD9-DD1CF1D6D378}" type="datetime1">
              <a:t>21/07/2026</a:t>
            </a:fld>
            <a:endParaRPr/>
          </a:p>
        </p:txBody>
      </p:sp>
      <p:sp>
        <p:nvSpPr>
          <p:cNvPr id="6" name="Espace réservé du pied de page 5">
            <a:extLst>
              <a:ext uri="{FF2B5EF4-FFF2-40B4-BE49-F238E27FC236}">
                <a16:creationId xmlns:a16="http://schemas.microsoft.com/office/drawing/2014/main" id="{2298900F-BABF-4B5B-3603-3B0930744530}"/>
              </a:ext>
            </a:extLst>
          </p:cNvPr>
          <p:cNvSpPr>
            <a:spLocks noGrp="1"/>
          </p:cNvSpPr>
          <p:nvPr>
            <p:ph type="ftr" idx="11"/>
          </p:nvPr>
        </p:nvSpPr>
        <p:spPr/>
        <p:txBody>
          <a:bodyPr/>
          <a:lstStyle/>
          <a:p>
            <a:endParaRPr/>
          </a:p>
        </p:txBody>
      </p:sp>
      <p:sp>
        <p:nvSpPr>
          <p:cNvPr id="7" name="Espace réservé du numéro de diapositive 6">
            <a:extLst>
              <a:ext uri="{FF2B5EF4-FFF2-40B4-BE49-F238E27FC236}">
                <a16:creationId xmlns:a16="http://schemas.microsoft.com/office/drawing/2014/main" id="{631966FE-8D31-905C-1E4A-9334AECD7B8C}"/>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
        <p:cNvGrpSpPr/>
        <p:nvPr/>
      </p:nvGrpSpPr>
      <p:grpSpPr>
        <a:xfrm>
          <a:off x="0" y="0"/>
          <a:ext cx="0" cy="0"/>
          <a:chOff x="0" y="0"/>
          <a:chExt cx="0" cy="0"/>
        </a:xfrm>
      </p:grpSpPr>
      <p:sp>
        <p:nvSpPr>
          <p:cNvPr id="16" name="Google Shape;16;p3">
            <a:extLst>
              <a:ext uri="{FF2B5EF4-FFF2-40B4-BE49-F238E27FC236}">
                <a16:creationId xmlns:a16="http://schemas.microsoft.com/office/drawing/2014/main" id="{8CAC7859-CE1D-45C5-A1D5-4AB3072A87D4}"/>
              </a:ext>
            </a:extLst>
          </p:cNvPr>
          <p:cNvSpPr>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17" name="Google Shape;17;p3">
            <a:extLst>
              <a:ext uri="{FF2B5EF4-FFF2-40B4-BE49-F238E27FC236}">
                <a16:creationId xmlns:a16="http://schemas.microsoft.com/office/drawing/2014/main" id="{E629190D-200D-4FB7-9E9C-4225BB3B57DE}"/>
              </a:ext>
            </a:extLst>
          </p:cNvPr>
          <p:cNvSpPr>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ormAutofit/>
          </a:bodyPr>
          <a:lstStyle>
            <a:lvl1pPr algn="ctr">
              <a:spcBef>
                <a:spcPts val="640"/>
              </a:spcBef>
              <a:spcAft>
                <a:spcPts val="0"/>
              </a:spcAft>
              <a:buNone/>
              <a:defRPr>
                <a:solidFill>
                  <a:srgbClr val="888888"/>
                </a:solidFill>
              </a:defRPr>
            </a:lvl1pPr>
            <a:lvl2pPr algn="ctr">
              <a:spcBef>
                <a:spcPts val="560"/>
              </a:spcBef>
              <a:spcAft>
                <a:spcPts val="0"/>
              </a:spcAft>
              <a:buNone/>
              <a:defRPr>
                <a:solidFill>
                  <a:srgbClr val="888888"/>
                </a:solidFill>
              </a:defRPr>
            </a:lvl2pPr>
            <a:lvl3pPr algn="ctr">
              <a:spcBef>
                <a:spcPts val="480"/>
              </a:spcBef>
              <a:spcAft>
                <a:spcPts val="0"/>
              </a:spcAft>
              <a:buNone/>
              <a:defRPr>
                <a:solidFill>
                  <a:srgbClr val="888888"/>
                </a:solidFill>
              </a:defRPr>
            </a:lvl3pPr>
            <a:lvl4pPr algn="ctr">
              <a:spcBef>
                <a:spcPts val="400"/>
              </a:spcBef>
              <a:spcAft>
                <a:spcPts val="0"/>
              </a:spcAft>
              <a:buNone/>
              <a:defRPr>
                <a:solidFill>
                  <a:srgbClr val="888888"/>
                </a:solidFill>
              </a:defRPr>
            </a:lvl4pPr>
            <a:lvl5pPr algn="ctr">
              <a:spcBef>
                <a:spcPts val="400"/>
              </a:spcBef>
              <a:spcAft>
                <a:spcPts val="0"/>
              </a:spcAft>
              <a:buNone/>
              <a:defRPr>
                <a:solidFill>
                  <a:srgbClr val="888888"/>
                </a:solidFill>
              </a:defRPr>
            </a:lvl5pPr>
            <a:lvl6pPr algn="ctr">
              <a:spcBef>
                <a:spcPts val="400"/>
              </a:spcBef>
              <a:spcAft>
                <a:spcPts val="0"/>
              </a:spcAft>
              <a:buNone/>
              <a:defRPr>
                <a:solidFill>
                  <a:srgbClr val="888888"/>
                </a:solidFill>
              </a:defRPr>
            </a:lvl6pPr>
            <a:lvl7pPr algn="ctr">
              <a:spcBef>
                <a:spcPts val="400"/>
              </a:spcBef>
              <a:spcAft>
                <a:spcPts val="0"/>
              </a:spcAft>
              <a:buNone/>
              <a:defRPr>
                <a:solidFill>
                  <a:srgbClr val="888888"/>
                </a:solidFill>
              </a:defRPr>
            </a:lvl7pPr>
            <a:lvl8pPr algn="ctr">
              <a:spcBef>
                <a:spcPts val="400"/>
              </a:spcBef>
              <a:spcAft>
                <a:spcPts val="0"/>
              </a:spcAft>
              <a:buNone/>
              <a:defRPr>
                <a:solidFill>
                  <a:srgbClr val="888888"/>
                </a:solidFill>
              </a:defRPr>
            </a:lvl8pPr>
            <a:lvl9pPr algn="ctr">
              <a:spcBef>
                <a:spcPts val="400"/>
              </a:spcBef>
              <a:spcAft>
                <a:spcPts val="0"/>
              </a:spcAft>
              <a:buNone/>
              <a:defRPr>
                <a:solidFill>
                  <a:srgbClr val="888888"/>
                </a:solidFill>
              </a:defRPr>
            </a:lvl9pPr>
          </a:lstStyle>
          <a:p>
            <a:endParaRPr/>
          </a:p>
        </p:txBody>
      </p:sp>
      <p:sp>
        <p:nvSpPr>
          <p:cNvPr id="18" name="Google Shape;18;p3">
            <a:extLst>
              <a:ext uri="{FF2B5EF4-FFF2-40B4-BE49-F238E27FC236}">
                <a16:creationId xmlns:a16="http://schemas.microsoft.com/office/drawing/2014/main" id="{AB8C9687-E129-4B17-93B0-D653506BD1DA}"/>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19" name="Google Shape;19;p3">
            <a:extLst>
              <a:ext uri="{FF2B5EF4-FFF2-40B4-BE49-F238E27FC236}">
                <a16:creationId xmlns:a16="http://schemas.microsoft.com/office/drawing/2014/main" id="{C46A4C15-FB1C-4312-BC59-D5B50DB86541}"/>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20" name="Google Shape;20;p3">
            <a:extLst>
              <a:ext uri="{FF2B5EF4-FFF2-40B4-BE49-F238E27FC236}">
                <a16:creationId xmlns:a16="http://schemas.microsoft.com/office/drawing/2014/main" id="{03978F86-8727-4089-A544-910C711F9613}"/>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DDA31-70CA-4F05-6502-62750A91BAA3}"/>
              </a:ext>
            </a:extLst>
          </p:cNvPr>
          <p:cNvSpPr>
            <a:spLocks noGrp="1"/>
          </p:cNvSpPr>
          <p:nvPr>
            <p:ph type="title"/>
          </p:nvPr>
        </p:nvSpPr>
        <p:spPr>
          <a:xfrm>
            <a:off x="838623" y="18258"/>
            <a:ext cx="10520881" cy="1325562"/>
          </a:xfrm>
          <a:prstGeom prst="rect">
            <a:avLst/>
          </a:prstGeom>
        </p:spPr>
        <p:txBody>
          <a:bodyPr/>
          <a:lstStyle/>
          <a:p>
            <a:r>
              <a:t>Modifiez le style du titre</a:t>
            </a:r>
          </a:p>
        </p:txBody>
      </p:sp>
      <p:sp>
        <p:nvSpPr>
          <p:cNvPr id="3" name="Espace réservé du texte vertical 2">
            <a:extLst>
              <a:ext uri="{FF2B5EF4-FFF2-40B4-BE49-F238E27FC236}">
                <a16:creationId xmlns:a16="http://schemas.microsoft.com/office/drawing/2014/main" id="{573B6790-6A3A-5FED-4C6A-6D43EB05D8A8}"/>
              </a:ext>
            </a:extLst>
          </p:cNvPr>
          <p:cNvSpPr>
            <a:spLocks noGrp="1"/>
          </p:cNvSpPr>
          <p:nvPr>
            <p:ph type="body" idx="1"/>
          </p:nvPr>
        </p:nvSpPr>
        <p:spPr>
          <a:xfrm>
            <a:off x="838623" y="1825626"/>
            <a:ext cx="10520881" cy="4351338"/>
          </a:xfrm>
          <a:prstGeom prst="rect">
            <a:avLst/>
          </a:prstGeom>
        </p:spPr>
        <p:txBody>
          <a:bodyPr vert="eaVert"/>
          <a:lstStyle/>
          <a:p>
            <a:pPr>
              <a:buNone/>
            </a:pPr>
            <a:r>
              <a:t>Cliquez pour modifier les styles du texte du masque</a:t>
            </a:r>
          </a:p>
          <a:p>
            <a:pPr>
              <a:buNone/>
            </a:pPr>
            <a:r>
              <a:t>Deuxième niveau</a:t>
            </a:r>
          </a:p>
          <a:p>
            <a:pPr>
              <a:buNone/>
            </a:pPr>
            <a:r>
              <a:t>Troisième niveau</a:t>
            </a:r>
          </a:p>
          <a:p>
            <a:pPr>
              <a:buNone/>
            </a:pPr>
            <a:r>
              <a:t>Quatrième niveau</a:t>
            </a:r>
          </a:p>
          <a:p>
            <a:pPr>
              <a:buNone/>
            </a:pPr>
            <a:r>
              <a:t>Cinquième niveau</a:t>
            </a:r>
          </a:p>
        </p:txBody>
      </p:sp>
      <p:sp>
        <p:nvSpPr>
          <p:cNvPr id="4" name="Espace réservé de la date 3">
            <a:extLst>
              <a:ext uri="{FF2B5EF4-FFF2-40B4-BE49-F238E27FC236}">
                <a16:creationId xmlns:a16="http://schemas.microsoft.com/office/drawing/2014/main" id="{D666E9A1-DF66-3810-83F5-01B14B63C9A4}"/>
              </a:ext>
            </a:extLst>
          </p:cNvPr>
          <p:cNvSpPr>
            <a:spLocks noGrp="1"/>
          </p:cNvSpPr>
          <p:nvPr>
            <p:ph type="dt" idx="10"/>
          </p:nvPr>
        </p:nvSpPr>
        <p:spPr/>
        <p:txBody>
          <a:bodyPr/>
          <a:lstStyle/>
          <a:p>
            <a:fld id="{3954E511-B401-4AB9-A825-6C755AF1FAAB}" type="datetime1">
              <a:t>21/07/2026</a:t>
            </a:fld>
            <a:endParaRPr/>
          </a:p>
        </p:txBody>
      </p:sp>
      <p:sp>
        <p:nvSpPr>
          <p:cNvPr id="5" name="Espace réservé du pied de page 4">
            <a:extLst>
              <a:ext uri="{FF2B5EF4-FFF2-40B4-BE49-F238E27FC236}">
                <a16:creationId xmlns:a16="http://schemas.microsoft.com/office/drawing/2014/main" id="{0CF1C4F7-4C6B-CC1C-C65B-D992A9F95927}"/>
              </a:ext>
            </a:extLst>
          </p:cNvPr>
          <p:cNvSpPr>
            <a:spLocks noGrp="1"/>
          </p:cNvSpPr>
          <p:nvPr>
            <p:ph type="ftr" idx="11"/>
          </p:nvPr>
        </p:nvSpPr>
        <p:spPr/>
        <p:txBody>
          <a:bodyPr/>
          <a:lstStyle/>
          <a:p>
            <a:endParaRPr/>
          </a:p>
        </p:txBody>
      </p:sp>
      <p:sp>
        <p:nvSpPr>
          <p:cNvPr id="6" name="Espace réservé du numéro de diapositive 5">
            <a:extLst>
              <a:ext uri="{FF2B5EF4-FFF2-40B4-BE49-F238E27FC236}">
                <a16:creationId xmlns:a16="http://schemas.microsoft.com/office/drawing/2014/main" id="{F8E5F797-318A-11E7-CC52-692DA2BEAACA}"/>
              </a:ext>
            </a:extLst>
          </p:cNvPr>
          <p:cNvSpPr>
            <a:spLocks noGrp="1"/>
          </p:cNvSpPr>
          <p:nvPr>
            <p:ph type="sldNum" idx="12"/>
          </p:nvPr>
        </p:nvSpPr>
        <p:spPr/>
        <p:txBody>
          <a:bodyPr/>
          <a:lstStyle/>
          <a:p>
            <a:fld id="{64EC277F-3236-4E1F-A330-00F54D9DD9C3}" type="slidenum">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7" name="Google Shape;312;p8">
            <a:extLst>
              <a:ext uri="{FF2B5EF4-FFF2-40B4-BE49-F238E27FC236}">
                <a16:creationId xmlns:a16="http://schemas.microsoft.com/office/drawing/2014/main" id="{FEBD4C50-E49D-6C4B-5D5C-6CE5959B2AE0}"/>
              </a:ext>
            </a:extLst>
          </p:cNvPr>
          <p:cNvSpPr>
            <a:spLocks noGrp="1"/>
          </p:cNvSpPr>
          <p:nvPr/>
        </p:nvSpPr>
        <p:spPr>
          <a:xfrm>
            <a:off x="0" y="1920952"/>
            <a:ext cx="10476528" cy="1176265"/>
          </a:xfrm>
          <a:prstGeom prst="rect">
            <a:avLst/>
          </a:prstGeom>
          <a:solidFill>
            <a:schemeClr val="lt1"/>
          </a:solidFill>
          <a:ln>
            <a:noFill/>
          </a:ln>
        </p:spPr>
        <p:txBody>
          <a:bodyPr spcFirstLastPara="1" wrap="square" lIns="91425" tIns="45699" rIns="91425" bIns="45699" anchor="ctr">
            <a:noAutofit/>
          </a:bodyPr>
          <a:lstStyle/>
          <a:p>
            <a:pPr marL="0" indent="0" algn="ctr">
              <a:spcBef>
                <a:spcPts val="0"/>
              </a:spcBef>
              <a:spcAft>
                <a:spcPts val="0"/>
              </a:spcAft>
              <a:buNone/>
            </a:pPr>
            <a:endParaRPr/>
          </a:p>
        </p:txBody>
      </p:sp>
      <p:sp>
        <p:nvSpPr>
          <p:cNvPr id="2" name="Title 1">
            <a:extLst>
              <a:ext uri="{FF2B5EF4-FFF2-40B4-BE49-F238E27FC236}">
                <a16:creationId xmlns:a16="http://schemas.microsoft.com/office/drawing/2014/main" id="{805F6F37-3216-AF4C-BA17-656BA5AB6456}"/>
              </a:ext>
            </a:extLst>
          </p:cNvPr>
          <p:cNvSpPr>
            <a:spLocks noGrp="1"/>
          </p:cNvSpPr>
          <p:nvPr>
            <p:ph type="title"/>
          </p:nvPr>
        </p:nvSpPr>
        <p:spPr>
          <a:xfrm>
            <a:off x="219876" y="136526"/>
            <a:ext cx="7218328" cy="608909"/>
          </a:xfrm>
        </p:spPr>
        <p:txBody>
          <a:bodyPr vert="horz"/>
          <a:lstStyle/>
          <a:p>
            <a:r>
              <a:t>Click to edit Master title style</a:t>
            </a:r>
          </a:p>
        </p:txBody>
      </p:sp>
      <p:sp>
        <p:nvSpPr>
          <p:cNvPr id="6" name="Date Placeholder 5">
            <a:extLst>
              <a:ext uri="{FF2B5EF4-FFF2-40B4-BE49-F238E27FC236}">
                <a16:creationId xmlns:a16="http://schemas.microsoft.com/office/drawing/2014/main" id="{77CCC3DA-CDAA-504A-B907-058DA1B1F9C6}"/>
              </a:ext>
            </a:extLst>
          </p:cNvPr>
          <p:cNvSpPr>
            <a:spLocks noGrp="1"/>
          </p:cNvSpPr>
          <p:nvPr>
            <p:ph type="dt" idx="10"/>
          </p:nvPr>
        </p:nvSpPr>
        <p:spPr/>
        <p:txBody>
          <a:bodyPr/>
          <a:lstStyle/>
          <a:p>
            <a:fld id="{AC9A2A64-C2B8-4749-98A6-83744BD84874}" type="datetime1">
              <a:t>21/07/2026</a:t>
            </a:fld>
            <a:endParaRPr/>
          </a:p>
        </p:txBody>
      </p:sp>
      <p:sp>
        <p:nvSpPr>
          <p:cNvPr id="7" name="Footer Placeholder 6">
            <a:extLst>
              <a:ext uri="{FF2B5EF4-FFF2-40B4-BE49-F238E27FC236}">
                <a16:creationId xmlns:a16="http://schemas.microsoft.com/office/drawing/2014/main" id="{3277D1D8-CFB5-294F-A4CC-DE4D132AC886}"/>
              </a:ext>
            </a:extLst>
          </p:cNvPr>
          <p:cNvSpPr>
            <a:spLocks noGrp="1"/>
          </p:cNvSpPr>
          <p:nvPr>
            <p:ph type="ftr" idx="11"/>
          </p:nvPr>
        </p:nvSpPr>
        <p:spPr/>
        <p:txBody>
          <a:bodyPr/>
          <a:lstStyle/>
          <a:p>
            <a:endParaRPr/>
          </a:p>
        </p:txBody>
      </p:sp>
      <p:sp>
        <p:nvSpPr>
          <p:cNvPr id="8" name="Slide Number Placeholder 7">
            <a:extLst>
              <a:ext uri="{FF2B5EF4-FFF2-40B4-BE49-F238E27FC236}">
                <a16:creationId xmlns:a16="http://schemas.microsoft.com/office/drawing/2014/main" id="{51589C54-E374-E743-B5F7-2EEE0B67C1D8}"/>
              </a:ext>
            </a:extLst>
          </p:cNvPr>
          <p:cNvSpPr>
            <a:spLocks noGrp="1"/>
          </p:cNvSpPr>
          <p:nvPr>
            <p:ph type="sldNum" idx="12"/>
          </p:nvPr>
        </p:nvSpPr>
        <p:spPr/>
        <p:txBody>
          <a:bodyPr/>
          <a:lstStyle/>
          <a:p>
            <a:r>
              <a:t>Page </a:t>
            </a:r>
            <a:fld id="{A5020EF7-C6ED-C74E-89D4-C1D42ECB5DE8}" type="slidenum">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8D48-C032-4A28-AE8C-56D0ED0DCFFA}"/>
              </a:ext>
            </a:extLst>
          </p:cNvPr>
          <p:cNvSpPr>
            <a:spLocks noGrp="1"/>
          </p:cNvSpPr>
          <p:nvPr>
            <p:ph type="ctrTitle"/>
          </p:nvPr>
        </p:nvSpPr>
        <p:spPr>
          <a:xfrm>
            <a:off x="457200" y="1420283"/>
            <a:ext cx="5181600" cy="980017"/>
          </a:xfrm>
        </p:spPr>
        <p:txBody>
          <a:bodyPr/>
          <a:lstStyle/>
          <a:p>
            <a:r>
              <a:t>Click to edit Master title style</a:t>
            </a:r>
          </a:p>
        </p:txBody>
      </p:sp>
      <p:sp>
        <p:nvSpPr>
          <p:cNvPr id="3" name="Subtitle 2">
            <a:extLst>
              <a:ext uri="{FF2B5EF4-FFF2-40B4-BE49-F238E27FC236}">
                <a16:creationId xmlns:a16="http://schemas.microsoft.com/office/drawing/2014/main" id="{EE2C43D6-1FAB-4E4C-8BDC-187E29DF6581}"/>
              </a:ext>
            </a:extLst>
          </p:cNvPr>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t>Click to edit Master subtitle style</a:t>
            </a:r>
          </a:p>
        </p:txBody>
      </p:sp>
      <p:sp>
        <p:nvSpPr>
          <p:cNvPr id="4" name="Date Placeholder 3">
            <a:extLst>
              <a:ext uri="{FF2B5EF4-FFF2-40B4-BE49-F238E27FC236}">
                <a16:creationId xmlns:a16="http://schemas.microsoft.com/office/drawing/2014/main" id="{174966BF-4C0C-4853-8666-805DC3CADDD9}"/>
              </a:ext>
            </a:extLst>
          </p:cNvPr>
          <p:cNvSpPr>
            <a:spLocks noGrp="1"/>
          </p:cNvSpPr>
          <p:nvPr>
            <p:ph type="dt" idx="10"/>
          </p:nvPr>
        </p:nvSpPr>
        <p:spPr/>
        <p:txBody>
          <a:body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E9F69B80-CDDD-4241-AD41-276D463EB0F0}"/>
              </a:ext>
            </a:extLst>
          </p:cNvPr>
          <p:cNvSpPr>
            <a:spLocks noGrp="1"/>
          </p:cNvSpPr>
          <p:nvPr>
            <p:ph type="ftr" idx="11"/>
          </p:nvPr>
        </p:nvSpPr>
        <p:spPr/>
        <p:txBody>
          <a:bodyPr/>
          <a:lstStyle/>
          <a:p>
            <a:endParaRPr/>
          </a:p>
        </p:txBody>
      </p:sp>
      <p:sp>
        <p:nvSpPr>
          <p:cNvPr id="6" name="Slide Number Placeholder 5">
            <a:extLst>
              <a:ext uri="{FF2B5EF4-FFF2-40B4-BE49-F238E27FC236}">
                <a16:creationId xmlns:a16="http://schemas.microsoft.com/office/drawing/2014/main" id="{EB16985E-930E-4D70-8988-D904689555F4}"/>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48BA-05EA-4E21-97E7-7D0D8C998F8F}"/>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963E3A38-1780-40AC-8C39-ADCFD2B3A51B}"/>
              </a:ext>
            </a:extLst>
          </p:cNvPr>
          <p:cNvSpPr>
            <a:spLocks noGrp="1"/>
          </p:cNvSpPr>
          <p:nvPr>
            <p:ph idx="1"/>
          </p:nvPr>
        </p:nvSpPr>
        <p:spPr/>
        <p:txBody>
          <a:body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Date Placeholder 3">
            <a:extLst>
              <a:ext uri="{FF2B5EF4-FFF2-40B4-BE49-F238E27FC236}">
                <a16:creationId xmlns:a16="http://schemas.microsoft.com/office/drawing/2014/main" id="{6AD85831-97B9-4131-8F4E-F9E3C47E8970}"/>
              </a:ext>
            </a:extLst>
          </p:cNvPr>
          <p:cNvSpPr>
            <a:spLocks noGrp="1"/>
          </p:cNvSpPr>
          <p:nvPr>
            <p:ph type="dt" idx="10"/>
          </p:nvPr>
        </p:nvSpPr>
        <p:spPr/>
        <p:txBody>
          <a:body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5853DDF2-A732-421D-BBB9-F8B37D5C2C54}"/>
              </a:ext>
            </a:extLst>
          </p:cNvPr>
          <p:cNvSpPr>
            <a:spLocks noGrp="1"/>
          </p:cNvSpPr>
          <p:nvPr>
            <p:ph type="ftr" idx="11"/>
          </p:nvPr>
        </p:nvSpPr>
        <p:spPr/>
        <p:txBody>
          <a:bodyPr/>
          <a:lstStyle/>
          <a:p>
            <a:endParaRPr/>
          </a:p>
        </p:txBody>
      </p:sp>
      <p:sp>
        <p:nvSpPr>
          <p:cNvPr id="6" name="Slide Number Placeholder 5">
            <a:extLst>
              <a:ext uri="{FF2B5EF4-FFF2-40B4-BE49-F238E27FC236}">
                <a16:creationId xmlns:a16="http://schemas.microsoft.com/office/drawing/2014/main" id="{AD80CE9E-8ACE-41E4-BE57-7A82705B756A}"/>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95D8-F6E5-4B9D-8C1A-512489132987}"/>
              </a:ext>
            </a:extLst>
          </p:cNvPr>
          <p:cNvSpPr>
            <a:spLocks noGrp="1"/>
          </p:cNvSpPr>
          <p:nvPr>
            <p:ph type="title"/>
          </p:nvPr>
        </p:nvSpPr>
        <p:spPr>
          <a:xfrm>
            <a:off x="481542" y="2937934"/>
            <a:ext cx="5181600" cy="908050"/>
          </a:xfrm>
        </p:spPr>
        <p:txBody>
          <a:bodyPr anchor="t"/>
          <a:lstStyle>
            <a:lvl1pPr algn="l">
              <a:buNone/>
              <a:defRPr sz="2667" b="1" cap="all"/>
            </a:lvl1pPr>
          </a:lstStyle>
          <a:p>
            <a:r>
              <a:t>Click to edit Master title style</a:t>
            </a:r>
          </a:p>
        </p:txBody>
      </p:sp>
      <p:sp>
        <p:nvSpPr>
          <p:cNvPr id="3" name="Text Placeholder 2">
            <a:extLst>
              <a:ext uri="{FF2B5EF4-FFF2-40B4-BE49-F238E27FC236}">
                <a16:creationId xmlns:a16="http://schemas.microsoft.com/office/drawing/2014/main" id="{8D3C681D-E172-471B-8663-F27129C99303}"/>
              </a:ext>
            </a:extLst>
          </p:cNvPr>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a:buNone/>
            </a:pPr>
            <a:r>
              <a:t>Click to edit Master text styles</a:t>
            </a:r>
          </a:p>
        </p:txBody>
      </p:sp>
      <p:sp>
        <p:nvSpPr>
          <p:cNvPr id="4" name="Date Placeholder 3">
            <a:extLst>
              <a:ext uri="{FF2B5EF4-FFF2-40B4-BE49-F238E27FC236}">
                <a16:creationId xmlns:a16="http://schemas.microsoft.com/office/drawing/2014/main" id="{ADD4DBD8-BF65-48AF-941F-EAA6416DC28C}"/>
              </a:ext>
            </a:extLst>
          </p:cNvPr>
          <p:cNvSpPr>
            <a:spLocks noGrp="1"/>
          </p:cNvSpPr>
          <p:nvPr>
            <p:ph type="dt" idx="10"/>
          </p:nvPr>
        </p:nvSpPr>
        <p:spPr/>
        <p:txBody>
          <a:body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F785D868-0866-4038-A6FC-59F4C967D1FE}"/>
              </a:ext>
            </a:extLst>
          </p:cNvPr>
          <p:cNvSpPr>
            <a:spLocks noGrp="1"/>
          </p:cNvSpPr>
          <p:nvPr>
            <p:ph type="ftr" idx="11"/>
          </p:nvPr>
        </p:nvSpPr>
        <p:spPr/>
        <p:txBody>
          <a:bodyPr/>
          <a:lstStyle/>
          <a:p>
            <a:endParaRPr/>
          </a:p>
        </p:txBody>
      </p:sp>
      <p:sp>
        <p:nvSpPr>
          <p:cNvPr id="6" name="Slide Number Placeholder 5">
            <a:extLst>
              <a:ext uri="{FF2B5EF4-FFF2-40B4-BE49-F238E27FC236}">
                <a16:creationId xmlns:a16="http://schemas.microsoft.com/office/drawing/2014/main" id="{A7E2A5EE-E5C9-43AE-8A06-983F189F0BF7}"/>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0E9D-2FC6-4DEC-9E9F-63079859F374}"/>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9DB3EF2F-BBD6-4573-94A5-BA78CF08859C}"/>
              </a:ext>
            </a:extLst>
          </p:cNvPr>
          <p:cNvSpPr>
            <a:spLocks noGrp="1"/>
          </p:cNvSpPr>
          <p:nvPr>
            <p:ph idx="1"/>
          </p:nvPr>
        </p:nvSpPr>
        <p:spPr>
          <a:xfrm>
            <a:off x="304800" y="1066800"/>
            <a:ext cx="2692400" cy="3017309"/>
          </a:xfrm>
        </p:spPr>
        <p:txBody>
          <a:bodyPr/>
          <a:lstStyle>
            <a:lvl1pPr>
              <a:buNone/>
              <a:defRPr sz="1867"/>
            </a:lvl1pPr>
            <a:lvl2pPr>
              <a:buNone/>
              <a:defRPr sz="1600"/>
            </a:lvl2pPr>
            <a:lvl3pPr>
              <a:buNone/>
              <a:defRPr sz="1333"/>
            </a:lvl3pPr>
            <a:lvl4pPr>
              <a:buNone/>
              <a:defRPr sz="1200"/>
            </a:lvl4pPr>
            <a:lvl5pPr>
              <a:buNone/>
              <a:defRPr sz="1200"/>
            </a:lvl5pPr>
            <a:lvl6pPr>
              <a:buNone/>
              <a:defRPr sz="1200"/>
            </a:lvl6pPr>
            <a:lvl7pPr>
              <a:buNone/>
              <a:defRPr sz="1200"/>
            </a:lvl7pPr>
            <a:lvl8pPr>
              <a:buNone/>
              <a:defRPr sz="1200"/>
            </a:lvl8pPr>
            <a:lvl9pPr>
              <a:buNone/>
              <a:defRPr sz="1200"/>
            </a:lvl9p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Content Placeholder 3">
            <a:extLst>
              <a:ext uri="{FF2B5EF4-FFF2-40B4-BE49-F238E27FC236}">
                <a16:creationId xmlns:a16="http://schemas.microsoft.com/office/drawing/2014/main" id="{EDA2834C-39AC-4D8E-9D46-5CCFDF931D94}"/>
              </a:ext>
            </a:extLst>
          </p:cNvPr>
          <p:cNvSpPr>
            <a:spLocks noGrp="1"/>
          </p:cNvSpPr>
          <p:nvPr>
            <p:ph idx="2"/>
          </p:nvPr>
        </p:nvSpPr>
        <p:spPr>
          <a:xfrm>
            <a:off x="3098800" y="1066800"/>
            <a:ext cx="2692400" cy="3017309"/>
          </a:xfrm>
        </p:spPr>
        <p:txBody>
          <a:bodyPr/>
          <a:lstStyle>
            <a:lvl1pPr>
              <a:buNone/>
              <a:defRPr sz="1867"/>
            </a:lvl1pPr>
            <a:lvl2pPr>
              <a:buNone/>
              <a:defRPr sz="1600"/>
            </a:lvl2pPr>
            <a:lvl3pPr>
              <a:buNone/>
              <a:defRPr sz="1333"/>
            </a:lvl3pPr>
            <a:lvl4pPr>
              <a:buNone/>
              <a:defRPr sz="1200"/>
            </a:lvl4pPr>
            <a:lvl5pPr>
              <a:buNone/>
              <a:defRPr sz="1200"/>
            </a:lvl5pPr>
            <a:lvl6pPr>
              <a:buNone/>
              <a:defRPr sz="1200"/>
            </a:lvl6pPr>
            <a:lvl7pPr>
              <a:buNone/>
              <a:defRPr sz="1200"/>
            </a:lvl7pPr>
            <a:lvl8pPr>
              <a:buNone/>
              <a:defRPr sz="1200"/>
            </a:lvl8pPr>
            <a:lvl9pPr>
              <a:buNone/>
              <a:defRPr sz="1200"/>
            </a:lvl9p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5" name="Date Placeholder 4">
            <a:extLst>
              <a:ext uri="{FF2B5EF4-FFF2-40B4-BE49-F238E27FC236}">
                <a16:creationId xmlns:a16="http://schemas.microsoft.com/office/drawing/2014/main" id="{ACDF9496-2005-4141-9C9B-5B8EF6420B82}"/>
              </a:ext>
            </a:extLst>
          </p:cNvPr>
          <p:cNvSpPr>
            <a:spLocks noGrp="1"/>
          </p:cNvSpPr>
          <p:nvPr>
            <p:ph type="dt" idx="10"/>
          </p:nvPr>
        </p:nvSpPr>
        <p:spPr/>
        <p:txBody>
          <a:bodyPr/>
          <a:lstStyle/>
          <a:p>
            <a:fld id="{1D8BD707-D9CF-40AE-B4C6-C98DA3205C09}" type="datetimeFigureOut">
              <a:t>21/07/2026</a:t>
            </a:fld>
            <a:endParaRPr/>
          </a:p>
        </p:txBody>
      </p:sp>
      <p:sp>
        <p:nvSpPr>
          <p:cNvPr id="6" name="Footer Placeholder 5">
            <a:extLst>
              <a:ext uri="{FF2B5EF4-FFF2-40B4-BE49-F238E27FC236}">
                <a16:creationId xmlns:a16="http://schemas.microsoft.com/office/drawing/2014/main" id="{9DEDF755-8F43-4FC7-B2A1-5AD5A23E02E5}"/>
              </a:ext>
            </a:extLst>
          </p:cNvPr>
          <p:cNvSpPr>
            <a:spLocks noGrp="1"/>
          </p:cNvSpPr>
          <p:nvPr>
            <p:ph type="ftr" idx="11"/>
          </p:nvPr>
        </p:nvSpPr>
        <p:spPr/>
        <p:txBody>
          <a:bodyPr/>
          <a:lstStyle/>
          <a:p>
            <a:endParaRPr/>
          </a:p>
        </p:txBody>
      </p:sp>
      <p:sp>
        <p:nvSpPr>
          <p:cNvPr id="7" name="Slide Number Placeholder 6">
            <a:extLst>
              <a:ext uri="{FF2B5EF4-FFF2-40B4-BE49-F238E27FC236}">
                <a16:creationId xmlns:a16="http://schemas.microsoft.com/office/drawing/2014/main" id="{0761D34B-8011-4B0E-95B5-12DBEC404559}"/>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E417-8650-432F-A054-5920774AC321}"/>
              </a:ext>
            </a:extLst>
          </p:cNvPr>
          <p:cNvSpPr>
            <a:spLocks noGrp="1"/>
          </p:cNvSpPr>
          <p:nvPr>
            <p:ph type="title"/>
          </p:nvPr>
        </p:nvSpPr>
        <p:spPr/>
        <p:txBody>
          <a:bodyPr/>
          <a:lstStyle>
            <a:lvl1pPr>
              <a:buNone/>
              <a:defRPr/>
            </a:lvl1pPr>
          </a:lstStyle>
          <a:p>
            <a:r>
              <a:t>Click to edit Master title style</a:t>
            </a:r>
          </a:p>
        </p:txBody>
      </p:sp>
      <p:sp>
        <p:nvSpPr>
          <p:cNvPr id="3" name="Text Placeholder 2">
            <a:extLst>
              <a:ext uri="{FF2B5EF4-FFF2-40B4-BE49-F238E27FC236}">
                <a16:creationId xmlns:a16="http://schemas.microsoft.com/office/drawing/2014/main" id="{819E1D7D-585E-4F2A-AA5E-0112F28280E5}"/>
              </a:ext>
            </a:extLst>
          </p:cNvPr>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a:buNone/>
            </a:pPr>
            <a:r>
              <a:t>Click to edit Master text styles</a:t>
            </a:r>
          </a:p>
        </p:txBody>
      </p:sp>
      <p:sp>
        <p:nvSpPr>
          <p:cNvPr id="4" name="Content Placeholder 3">
            <a:extLst>
              <a:ext uri="{FF2B5EF4-FFF2-40B4-BE49-F238E27FC236}">
                <a16:creationId xmlns:a16="http://schemas.microsoft.com/office/drawing/2014/main" id="{1FB47A7F-12C4-41D7-B245-03E1957CD1CE}"/>
              </a:ext>
            </a:extLst>
          </p:cNvPr>
          <p:cNvSpPr>
            <a:spLocks noGrp="1"/>
          </p:cNvSpPr>
          <p:nvPr>
            <p:ph idx="2"/>
          </p:nvPr>
        </p:nvSpPr>
        <p:spPr>
          <a:xfrm>
            <a:off x="304800" y="1449917"/>
            <a:ext cx="2693459" cy="2634192"/>
          </a:xfrm>
        </p:spPr>
        <p:txBody>
          <a:bodyPr/>
          <a:lstStyle>
            <a:lvl1pPr>
              <a:buNone/>
              <a:defRPr sz="1600"/>
            </a:lvl1pPr>
            <a:lvl2pPr>
              <a:buNone/>
              <a:defRPr sz="1333"/>
            </a:lvl2pPr>
            <a:lvl3pPr>
              <a:buNone/>
              <a:defRPr sz="1200"/>
            </a:lvl3pPr>
            <a:lvl4pPr>
              <a:buNone/>
              <a:defRPr sz="1067"/>
            </a:lvl4pPr>
            <a:lvl5pPr>
              <a:buNone/>
              <a:defRPr sz="1067"/>
            </a:lvl5pPr>
            <a:lvl6pPr>
              <a:buNone/>
              <a:defRPr sz="1067"/>
            </a:lvl6pPr>
            <a:lvl7pPr>
              <a:buNone/>
              <a:defRPr sz="1067"/>
            </a:lvl7pPr>
            <a:lvl8pPr>
              <a:buNone/>
              <a:defRPr sz="1067"/>
            </a:lvl8pPr>
            <a:lvl9pPr>
              <a:buNone/>
              <a:defRPr sz="1067"/>
            </a:lvl9p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5" name="Text Placeholder 4">
            <a:extLst>
              <a:ext uri="{FF2B5EF4-FFF2-40B4-BE49-F238E27FC236}">
                <a16:creationId xmlns:a16="http://schemas.microsoft.com/office/drawing/2014/main" id="{F5707CF5-BB0D-47F9-9003-9EC1BB16855E}"/>
              </a:ext>
            </a:extLst>
          </p:cNvPr>
          <p:cNvSpPr>
            <a:spLocks noGrp="1"/>
          </p:cNvSpPr>
          <p:nvPr>
            <p:ph type="body"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a:buNone/>
            </a:pPr>
            <a:r>
              <a:t>Click to edit Master text styles</a:t>
            </a:r>
          </a:p>
        </p:txBody>
      </p:sp>
      <p:sp>
        <p:nvSpPr>
          <p:cNvPr id="6" name="Content Placeholder 5">
            <a:extLst>
              <a:ext uri="{FF2B5EF4-FFF2-40B4-BE49-F238E27FC236}">
                <a16:creationId xmlns:a16="http://schemas.microsoft.com/office/drawing/2014/main" id="{F243E5CA-44E9-4D17-AC03-86369528DA1F}"/>
              </a:ext>
            </a:extLst>
          </p:cNvPr>
          <p:cNvSpPr>
            <a:spLocks noGrp="1"/>
          </p:cNvSpPr>
          <p:nvPr>
            <p:ph idx="4"/>
          </p:nvPr>
        </p:nvSpPr>
        <p:spPr>
          <a:xfrm>
            <a:off x="3096684" y="1449917"/>
            <a:ext cx="2694517" cy="2634192"/>
          </a:xfrm>
        </p:spPr>
        <p:txBody>
          <a:bodyPr/>
          <a:lstStyle>
            <a:lvl1pPr>
              <a:buNone/>
              <a:defRPr sz="1600"/>
            </a:lvl1pPr>
            <a:lvl2pPr>
              <a:buNone/>
              <a:defRPr sz="1333"/>
            </a:lvl2pPr>
            <a:lvl3pPr>
              <a:buNone/>
              <a:defRPr sz="1200"/>
            </a:lvl3pPr>
            <a:lvl4pPr>
              <a:buNone/>
              <a:defRPr sz="1067"/>
            </a:lvl4pPr>
            <a:lvl5pPr>
              <a:buNone/>
              <a:defRPr sz="1067"/>
            </a:lvl5pPr>
            <a:lvl6pPr>
              <a:buNone/>
              <a:defRPr sz="1067"/>
            </a:lvl6pPr>
            <a:lvl7pPr>
              <a:buNone/>
              <a:defRPr sz="1067"/>
            </a:lvl7pPr>
            <a:lvl8pPr>
              <a:buNone/>
              <a:defRPr sz="1067"/>
            </a:lvl8pPr>
            <a:lvl9pPr>
              <a:buNone/>
              <a:defRPr sz="1067"/>
            </a:lvl9p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7" name="Date Placeholder 6">
            <a:extLst>
              <a:ext uri="{FF2B5EF4-FFF2-40B4-BE49-F238E27FC236}">
                <a16:creationId xmlns:a16="http://schemas.microsoft.com/office/drawing/2014/main" id="{E1254788-800F-4159-AC6D-8CBABC0298DB}"/>
              </a:ext>
            </a:extLst>
          </p:cNvPr>
          <p:cNvSpPr>
            <a:spLocks noGrp="1"/>
          </p:cNvSpPr>
          <p:nvPr>
            <p:ph type="dt" idx="10"/>
          </p:nvPr>
        </p:nvSpPr>
        <p:spPr/>
        <p:txBody>
          <a:bodyPr/>
          <a:lstStyle/>
          <a:p>
            <a:fld id="{1D8BD707-D9CF-40AE-B4C6-C98DA3205C09}" type="datetimeFigureOut">
              <a:t>21/07/2026</a:t>
            </a:fld>
            <a:endParaRPr/>
          </a:p>
        </p:txBody>
      </p:sp>
      <p:sp>
        <p:nvSpPr>
          <p:cNvPr id="8" name="Footer Placeholder 7">
            <a:extLst>
              <a:ext uri="{FF2B5EF4-FFF2-40B4-BE49-F238E27FC236}">
                <a16:creationId xmlns:a16="http://schemas.microsoft.com/office/drawing/2014/main" id="{B50BD090-7AE3-4F78-8B82-E7ED6D81065D}"/>
              </a:ext>
            </a:extLst>
          </p:cNvPr>
          <p:cNvSpPr>
            <a:spLocks noGrp="1"/>
          </p:cNvSpPr>
          <p:nvPr>
            <p:ph type="ftr" idx="11"/>
          </p:nvPr>
        </p:nvSpPr>
        <p:spPr/>
        <p:txBody>
          <a:bodyPr/>
          <a:lstStyle/>
          <a:p>
            <a:endParaRPr/>
          </a:p>
        </p:txBody>
      </p:sp>
      <p:sp>
        <p:nvSpPr>
          <p:cNvPr id="9" name="Slide Number Placeholder 8">
            <a:extLst>
              <a:ext uri="{FF2B5EF4-FFF2-40B4-BE49-F238E27FC236}">
                <a16:creationId xmlns:a16="http://schemas.microsoft.com/office/drawing/2014/main" id="{F58F300B-60C4-436F-918A-C140395FB658}"/>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164C-F9E4-4A8F-94A8-0223FE9AB632}"/>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AE14E4A1-EDC1-4EB6-9EC3-9A414FD20A6D}"/>
              </a:ext>
            </a:extLst>
          </p:cNvPr>
          <p:cNvSpPr>
            <a:spLocks noGrp="1"/>
          </p:cNvSpPr>
          <p:nvPr>
            <p:ph type="dt" idx="10"/>
          </p:nvPr>
        </p:nvSpPr>
        <p:spPr/>
        <p:txBody>
          <a:bodyPr/>
          <a:lstStyle/>
          <a:p>
            <a:fld id="{1D8BD707-D9CF-40AE-B4C6-C98DA3205C09}" type="datetimeFigureOut">
              <a:t>21/07/2026</a:t>
            </a:fld>
            <a:endParaRPr/>
          </a:p>
        </p:txBody>
      </p:sp>
      <p:sp>
        <p:nvSpPr>
          <p:cNvPr id="4" name="Footer Placeholder 3">
            <a:extLst>
              <a:ext uri="{FF2B5EF4-FFF2-40B4-BE49-F238E27FC236}">
                <a16:creationId xmlns:a16="http://schemas.microsoft.com/office/drawing/2014/main" id="{70CCDFDD-4CEB-4488-8B49-71FBD22F50D0}"/>
              </a:ext>
            </a:extLst>
          </p:cNvPr>
          <p:cNvSpPr>
            <a:spLocks noGrp="1"/>
          </p:cNvSpPr>
          <p:nvPr>
            <p:ph type="ftr" idx="11"/>
          </p:nvPr>
        </p:nvSpPr>
        <p:spPr/>
        <p:txBody>
          <a:bodyPr/>
          <a:lstStyle/>
          <a:p>
            <a:endParaRPr/>
          </a:p>
        </p:txBody>
      </p:sp>
      <p:sp>
        <p:nvSpPr>
          <p:cNvPr id="5" name="Slide Number Placeholder 4">
            <a:extLst>
              <a:ext uri="{FF2B5EF4-FFF2-40B4-BE49-F238E27FC236}">
                <a16:creationId xmlns:a16="http://schemas.microsoft.com/office/drawing/2014/main" id="{8C31CC11-EE41-40FE-8DFC-477DE6CE9E81}"/>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CD6A5-8039-4AA3-B428-E8A42DBAC859}"/>
              </a:ext>
            </a:extLst>
          </p:cNvPr>
          <p:cNvSpPr>
            <a:spLocks noGrp="1"/>
          </p:cNvSpPr>
          <p:nvPr>
            <p:ph type="dt" idx="10"/>
          </p:nvPr>
        </p:nvSpPr>
        <p:spPr/>
        <p:txBody>
          <a:bodyPr/>
          <a:lstStyle/>
          <a:p>
            <a:fld id="{1D8BD707-D9CF-40AE-B4C6-C98DA3205C09}" type="datetimeFigureOut">
              <a:t>21/07/2026</a:t>
            </a:fld>
            <a:endParaRPr/>
          </a:p>
        </p:txBody>
      </p:sp>
      <p:sp>
        <p:nvSpPr>
          <p:cNvPr id="3" name="Footer Placeholder 2">
            <a:extLst>
              <a:ext uri="{FF2B5EF4-FFF2-40B4-BE49-F238E27FC236}">
                <a16:creationId xmlns:a16="http://schemas.microsoft.com/office/drawing/2014/main" id="{2C78731D-093E-4675-BCBE-A2CC9435D455}"/>
              </a:ext>
            </a:extLst>
          </p:cNvPr>
          <p:cNvSpPr>
            <a:spLocks noGrp="1"/>
          </p:cNvSpPr>
          <p:nvPr>
            <p:ph type="ftr" idx="11"/>
          </p:nvPr>
        </p:nvSpPr>
        <p:spPr/>
        <p:txBody>
          <a:bodyPr/>
          <a:lstStyle/>
          <a:p>
            <a:endParaRPr/>
          </a:p>
        </p:txBody>
      </p:sp>
      <p:sp>
        <p:nvSpPr>
          <p:cNvPr id="4" name="Slide Number Placeholder 3">
            <a:extLst>
              <a:ext uri="{FF2B5EF4-FFF2-40B4-BE49-F238E27FC236}">
                <a16:creationId xmlns:a16="http://schemas.microsoft.com/office/drawing/2014/main" id="{49444282-263E-4A6F-A34F-E48E5E961D5D}"/>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
        <p:cNvGrpSpPr/>
        <p:nvPr/>
      </p:nvGrpSpPr>
      <p:grpSpPr>
        <a:xfrm>
          <a:off x="0" y="0"/>
          <a:ext cx="0" cy="0"/>
          <a:chOff x="0" y="0"/>
          <a:chExt cx="0" cy="0"/>
        </a:xfrm>
      </p:grpSpPr>
      <p:sp>
        <p:nvSpPr>
          <p:cNvPr id="22" name="Google Shape;22;p4">
            <a:extLst>
              <a:ext uri="{FF2B5EF4-FFF2-40B4-BE49-F238E27FC236}">
                <a16:creationId xmlns:a16="http://schemas.microsoft.com/office/drawing/2014/main" id="{EFEB3194-E867-4663-B867-49291A501774}"/>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23" name="Google Shape;23;p4">
            <a:extLst>
              <a:ext uri="{FF2B5EF4-FFF2-40B4-BE49-F238E27FC236}">
                <a16:creationId xmlns:a16="http://schemas.microsoft.com/office/drawing/2014/main" id="{04259F3F-E43C-48B6-B214-04323A059911}"/>
              </a:ext>
            </a:extLst>
          </p:cNvPr>
          <p:cNvSpPr>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ormAutofit/>
          </a:bodyPr>
          <a:lstStyle>
            <a:lvl1pPr marL="457200" indent="-342900" algn="l">
              <a:spcBef>
                <a:spcPts val="360"/>
              </a:spcBef>
              <a:spcAft>
                <a:spcPts val="0"/>
              </a:spcAft>
              <a:buChar char="•"/>
              <a:defRPr/>
            </a:lvl1pPr>
            <a:lvl2pPr marL="914400" indent="-342900" algn="l">
              <a:spcBef>
                <a:spcPts val="360"/>
              </a:spcBef>
              <a:spcAft>
                <a:spcPts val="0"/>
              </a:spcAft>
              <a:buChar char="–"/>
              <a:defRPr/>
            </a:lvl2pPr>
            <a:lvl3pPr marL="1371600" indent="-342900" algn="l">
              <a:spcBef>
                <a:spcPts val="360"/>
              </a:spcBef>
              <a:spcAft>
                <a:spcPts val="0"/>
              </a:spcAft>
              <a:buChar char="•"/>
              <a:defRPr/>
            </a:lvl3pPr>
            <a:lvl4pPr marL="1828800" indent="-342900" algn="l">
              <a:spcBef>
                <a:spcPts val="360"/>
              </a:spcBef>
              <a:spcAft>
                <a:spcPts val="0"/>
              </a:spcAft>
              <a:buChar char="–"/>
              <a:defRPr/>
            </a:lvl4pPr>
            <a:lvl5pPr marL="2286000" indent="-342900" algn="l">
              <a:spcBef>
                <a:spcPts val="360"/>
              </a:spcBef>
              <a:spcAft>
                <a:spcPts val="0"/>
              </a:spcAft>
              <a:buChar char="»"/>
              <a:defRPr/>
            </a:lvl5pPr>
            <a:lvl6pPr marL="2743200" indent="-342900" algn="l">
              <a:spcBef>
                <a:spcPts val="360"/>
              </a:spcBef>
              <a:spcAft>
                <a:spcPts val="0"/>
              </a:spcAft>
              <a:buChar char="•"/>
              <a:defRPr/>
            </a:lvl6pPr>
            <a:lvl7pPr marL="3200400" indent="-342900" algn="l">
              <a:spcBef>
                <a:spcPts val="360"/>
              </a:spcBef>
              <a:spcAft>
                <a:spcPts val="0"/>
              </a:spcAft>
              <a:buChar char="•"/>
              <a:defRPr/>
            </a:lvl7pPr>
            <a:lvl8pPr marL="3657600" indent="-342900" algn="l">
              <a:spcBef>
                <a:spcPts val="360"/>
              </a:spcBef>
              <a:spcAft>
                <a:spcPts val="0"/>
              </a:spcAft>
              <a:buChar char="•"/>
              <a:defRPr/>
            </a:lvl8pPr>
            <a:lvl9pPr marL="4114800" indent="-342900" algn="l">
              <a:spcBef>
                <a:spcPts val="360"/>
              </a:spcBef>
              <a:spcAft>
                <a:spcPts val="0"/>
              </a:spcAft>
              <a:buChar char="•"/>
              <a:defRPr/>
            </a:lvl9pPr>
          </a:lstStyle>
          <a:p>
            <a:endParaRPr/>
          </a:p>
        </p:txBody>
      </p:sp>
      <p:sp>
        <p:nvSpPr>
          <p:cNvPr id="24" name="Google Shape;24;p4">
            <a:extLst>
              <a:ext uri="{FF2B5EF4-FFF2-40B4-BE49-F238E27FC236}">
                <a16:creationId xmlns:a16="http://schemas.microsoft.com/office/drawing/2014/main" id="{CBC66BA7-66ED-42C4-9F5D-960B8E64BA93}"/>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25" name="Google Shape;25;p4">
            <a:extLst>
              <a:ext uri="{FF2B5EF4-FFF2-40B4-BE49-F238E27FC236}">
                <a16:creationId xmlns:a16="http://schemas.microsoft.com/office/drawing/2014/main" id="{039F4E88-6F46-4CAE-AEF3-94316B9E6EBA}"/>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26" name="Google Shape;26;p4">
            <a:extLst>
              <a:ext uri="{FF2B5EF4-FFF2-40B4-BE49-F238E27FC236}">
                <a16:creationId xmlns:a16="http://schemas.microsoft.com/office/drawing/2014/main" id="{3BAB6783-FA07-4654-9BCB-CADB5BEBB0AA}"/>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9420-5CCC-4354-B70F-009EE46D7E35}"/>
              </a:ext>
            </a:extLst>
          </p:cNvPr>
          <p:cNvSpPr>
            <a:spLocks noGrp="1"/>
          </p:cNvSpPr>
          <p:nvPr>
            <p:ph type="title"/>
          </p:nvPr>
        </p:nvSpPr>
        <p:spPr>
          <a:xfrm>
            <a:off x="304800" y="182033"/>
            <a:ext cx="2005542" cy="774700"/>
          </a:xfrm>
        </p:spPr>
        <p:txBody>
          <a:bodyPr anchor="b"/>
          <a:lstStyle>
            <a:lvl1pPr algn="l">
              <a:buNone/>
              <a:defRPr sz="1333" b="1"/>
            </a:lvl1pPr>
          </a:lstStyle>
          <a:p>
            <a:r>
              <a:t>Click to edit Master title style</a:t>
            </a:r>
          </a:p>
        </p:txBody>
      </p:sp>
      <p:sp>
        <p:nvSpPr>
          <p:cNvPr id="3" name="Content Placeholder 2">
            <a:extLst>
              <a:ext uri="{FF2B5EF4-FFF2-40B4-BE49-F238E27FC236}">
                <a16:creationId xmlns:a16="http://schemas.microsoft.com/office/drawing/2014/main" id="{ABA1FE98-17E1-4D9A-8F0D-812D021C18C2}"/>
              </a:ext>
            </a:extLst>
          </p:cNvPr>
          <p:cNvSpPr>
            <a:spLocks noGrp="1"/>
          </p:cNvSpPr>
          <p:nvPr>
            <p:ph idx="1"/>
          </p:nvPr>
        </p:nvSpPr>
        <p:spPr>
          <a:xfrm>
            <a:off x="2383367" y="182034"/>
            <a:ext cx="3407833" cy="3902075"/>
          </a:xfrm>
        </p:spPr>
        <p:txBody>
          <a:bodyPr/>
          <a:lstStyle>
            <a:lvl1pPr>
              <a:buNone/>
              <a:defRPr sz="2133"/>
            </a:lvl1pPr>
            <a:lvl2pPr>
              <a:buNone/>
              <a:defRPr sz="1867"/>
            </a:lvl2pPr>
            <a:lvl3pPr>
              <a:buNone/>
              <a:defRPr sz="1600"/>
            </a:lvl3pPr>
            <a:lvl4pPr>
              <a:buNone/>
              <a:defRPr sz="1333"/>
            </a:lvl4pPr>
            <a:lvl5pPr>
              <a:buNone/>
              <a:defRPr sz="1333"/>
            </a:lvl5pPr>
            <a:lvl6pPr>
              <a:buNone/>
              <a:defRPr sz="1333"/>
            </a:lvl6pPr>
            <a:lvl7pPr>
              <a:buNone/>
              <a:defRPr sz="1333"/>
            </a:lvl7pPr>
            <a:lvl8pPr>
              <a:buNone/>
              <a:defRPr sz="1333"/>
            </a:lvl8pPr>
            <a:lvl9pPr>
              <a:buNone/>
              <a:defRPr sz="1333"/>
            </a:lvl9p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Text Placeholder 3">
            <a:extLst>
              <a:ext uri="{FF2B5EF4-FFF2-40B4-BE49-F238E27FC236}">
                <a16:creationId xmlns:a16="http://schemas.microsoft.com/office/drawing/2014/main" id="{7EFE886E-AC27-4568-A3E9-CB721308D11F}"/>
              </a:ext>
            </a:extLst>
          </p:cNvPr>
          <p:cNvSpPr>
            <a:spLocks noGrp="1"/>
          </p:cNvSpPr>
          <p:nvPr>
            <p:ph type="body"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a:buNone/>
            </a:pPr>
            <a:r>
              <a:t>Click to edit Master text styles</a:t>
            </a:r>
          </a:p>
        </p:txBody>
      </p:sp>
      <p:sp>
        <p:nvSpPr>
          <p:cNvPr id="5" name="Date Placeholder 4">
            <a:extLst>
              <a:ext uri="{FF2B5EF4-FFF2-40B4-BE49-F238E27FC236}">
                <a16:creationId xmlns:a16="http://schemas.microsoft.com/office/drawing/2014/main" id="{7FDD819D-720F-45E4-AD54-85DCA8F311BC}"/>
              </a:ext>
            </a:extLst>
          </p:cNvPr>
          <p:cNvSpPr>
            <a:spLocks noGrp="1"/>
          </p:cNvSpPr>
          <p:nvPr>
            <p:ph type="dt" idx="10"/>
          </p:nvPr>
        </p:nvSpPr>
        <p:spPr/>
        <p:txBody>
          <a:bodyPr/>
          <a:lstStyle/>
          <a:p>
            <a:fld id="{1D8BD707-D9CF-40AE-B4C6-C98DA3205C09}" type="datetimeFigureOut">
              <a:t>21/07/2026</a:t>
            </a:fld>
            <a:endParaRPr/>
          </a:p>
        </p:txBody>
      </p:sp>
      <p:sp>
        <p:nvSpPr>
          <p:cNvPr id="6" name="Footer Placeholder 5">
            <a:extLst>
              <a:ext uri="{FF2B5EF4-FFF2-40B4-BE49-F238E27FC236}">
                <a16:creationId xmlns:a16="http://schemas.microsoft.com/office/drawing/2014/main" id="{6E7B2BEF-D86E-4EFB-A7A6-480B563436DB}"/>
              </a:ext>
            </a:extLst>
          </p:cNvPr>
          <p:cNvSpPr>
            <a:spLocks noGrp="1"/>
          </p:cNvSpPr>
          <p:nvPr>
            <p:ph type="ftr" idx="11"/>
          </p:nvPr>
        </p:nvSpPr>
        <p:spPr/>
        <p:txBody>
          <a:bodyPr/>
          <a:lstStyle/>
          <a:p>
            <a:endParaRPr/>
          </a:p>
        </p:txBody>
      </p:sp>
      <p:sp>
        <p:nvSpPr>
          <p:cNvPr id="7" name="Slide Number Placeholder 6">
            <a:extLst>
              <a:ext uri="{FF2B5EF4-FFF2-40B4-BE49-F238E27FC236}">
                <a16:creationId xmlns:a16="http://schemas.microsoft.com/office/drawing/2014/main" id="{CE5D0316-7C8B-4684-BBCE-F0C2B8E7C3D7}"/>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A5CF-79B5-4F86-BBAD-1F6BCB3B4487}"/>
              </a:ext>
            </a:extLst>
          </p:cNvPr>
          <p:cNvSpPr>
            <a:spLocks noGrp="1"/>
          </p:cNvSpPr>
          <p:nvPr>
            <p:ph type="title"/>
          </p:nvPr>
        </p:nvSpPr>
        <p:spPr>
          <a:xfrm>
            <a:off x="1194859" y="3200400"/>
            <a:ext cx="3657600" cy="377825"/>
          </a:xfrm>
        </p:spPr>
        <p:txBody>
          <a:bodyPr anchor="b"/>
          <a:lstStyle>
            <a:lvl1pPr algn="l">
              <a:buNone/>
              <a:defRPr sz="1333" b="1"/>
            </a:lvl1pPr>
          </a:lstStyle>
          <a:p>
            <a:r>
              <a:t>Click to edit Master title style</a:t>
            </a:r>
          </a:p>
        </p:txBody>
      </p:sp>
      <p:sp>
        <p:nvSpPr>
          <p:cNvPr id="3" name="Picture Placeholder 2">
            <a:extLst>
              <a:ext uri="{FF2B5EF4-FFF2-40B4-BE49-F238E27FC236}">
                <a16:creationId xmlns:a16="http://schemas.microsoft.com/office/drawing/2014/main" id="{66C92BD8-1F21-435C-BE05-84C02D7C71A8}"/>
              </a:ext>
            </a:extLst>
          </p:cNvPr>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a:p>
        </p:txBody>
      </p:sp>
      <p:sp>
        <p:nvSpPr>
          <p:cNvPr id="4" name="Text Placeholder 3">
            <a:extLst>
              <a:ext uri="{FF2B5EF4-FFF2-40B4-BE49-F238E27FC236}">
                <a16:creationId xmlns:a16="http://schemas.microsoft.com/office/drawing/2014/main" id="{2F62AE39-11FC-413A-A35B-CDBA2576E82C}"/>
              </a:ext>
            </a:extLst>
          </p:cNvPr>
          <p:cNvSpPr>
            <a:spLocks noGrp="1"/>
          </p:cNvSpPr>
          <p:nvPr>
            <p:ph type="body"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a:buNone/>
            </a:pPr>
            <a:r>
              <a:t>Click to edit Master text styles</a:t>
            </a:r>
          </a:p>
        </p:txBody>
      </p:sp>
      <p:sp>
        <p:nvSpPr>
          <p:cNvPr id="5" name="Date Placeholder 4">
            <a:extLst>
              <a:ext uri="{FF2B5EF4-FFF2-40B4-BE49-F238E27FC236}">
                <a16:creationId xmlns:a16="http://schemas.microsoft.com/office/drawing/2014/main" id="{DA03278F-F28D-418F-8728-489538EAB07D}"/>
              </a:ext>
            </a:extLst>
          </p:cNvPr>
          <p:cNvSpPr>
            <a:spLocks noGrp="1"/>
          </p:cNvSpPr>
          <p:nvPr>
            <p:ph type="dt" idx="10"/>
          </p:nvPr>
        </p:nvSpPr>
        <p:spPr/>
        <p:txBody>
          <a:bodyPr/>
          <a:lstStyle/>
          <a:p>
            <a:fld id="{1D8BD707-D9CF-40AE-B4C6-C98DA3205C09}" type="datetimeFigureOut">
              <a:t>21/07/2026</a:t>
            </a:fld>
            <a:endParaRPr/>
          </a:p>
        </p:txBody>
      </p:sp>
      <p:sp>
        <p:nvSpPr>
          <p:cNvPr id="6" name="Footer Placeholder 5">
            <a:extLst>
              <a:ext uri="{FF2B5EF4-FFF2-40B4-BE49-F238E27FC236}">
                <a16:creationId xmlns:a16="http://schemas.microsoft.com/office/drawing/2014/main" id="{73984131-BAED-4C82-B110-0463B79AA809}"/>
              </a:ext>
            </a:extLst>
          </p:cNvPr>
          <p:cNvSpPr>
            <a:spLocks noGrp="1"/>
          </p:cNvSpPr>
          <p:nvPr>
            <p:ph type="ftr" idx="11"/>
          </p:nvPr>
        </p:nvSpPr>
        <p:spPr/>
        <p:txBody>
          <a:bodyPr/>
          <a:lstStyle/>
          <a:p>
            <a:endParaRPr/>
          </a:p>
        </p:txBody>
      </p:sp>
      <p:sp>
        <p:nvSpPr>
          <p:cNvPr id="7" name="Slide Number Placeholder 6">
            <a:extLst>
              <a:ext uri="{FF2B5EF4-FFF2-40B4-BE49-F238E27FC236}">
                <a16:creationId xmlns:a16="http://schemas.microsoft.com/office/drawing/2014/main" id="{9C5F11D1-6408-47ED-BE77-0975E9FD7D32}"/>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4ABD-D3EC-4A55-AE3D-B66248A5AC41}"/>
              </a:ext>
            </a:extLst>
          </p:cNvPr>
          <p:cNvSpPr>
            <a:spLocks noGrp="1"/>
          </p:cNvSpPr>
          <p:nvPr>
            <p:ph type="title"/>
          </p:nvPr>
        </p:nvSpPr>
        <p:spPr/>
        <p:txBody>
          <a:bodyPr/>
          <a:lstStyle/>
          <a:p>
            <a:r>
              <a:t>Click to edit Master title style</a:t>
            </a:r>
          </a:p>
        </p:txBody>
      </p:sp>
      <p:sp>
        <p:nvSpPr>
          <p:cNvPr id="3" name="Vertical Text Placeholder 2">
            <a:extLst>
              <a:ext uri="{FF2B5EF4-FFF2-40B4-BE49-F238E27FC236}">
                <a16:creationId xmlns:a16="http://schemas.microsoft.com/office/drawing/2014/main" id="{318E72D5-B67A-4FDB-BE58-1D53F32353B2}"/>
              </a:ext>
            </a:extLst>
          </p:cNvPr>
          <p:cNvSpPr>
            <a:spLocks noGrp="1"/>
          </p:cNvSpPr>
          <p:nvPr>
            <p:ph type="body" idx="1"/>
          </p:nvPr>
        </p:nvSpPr>
        <p:spPr/>
        <p:txBody>
          <a:bodyPr vert="eaVert"/>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Date Placeholder 3">
            <a:extLst>
              <a:ext uri="{FF2B5EF4-FFF2-40B4-BE49-F238E27FC236}">
                <a16:creationId xmlns:a16="http://schemas.microsoft.com/office/drawing/2014/main" id="{C9B6E688-D03E-4288-9724-CFC7466C8602}"/>
              </a:ext>
            </a:extLst>
          </p:cNvPr>
          <p:cNvSpPr>
            <a:spLocks noGrp="1"/>
          </p:cNvSpPr>
          <p:nvPr>
            <p:ph type="dt" idx="10"/>
          </p:nvPr>
        </p:nvSpPr>
        <p:spPr/>
        <p:txBody>
          <a:body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53441C1F-2F69-45A6-911E-39BDD808BAA9}"/>
              </a:ext>
            </a:extLst>
          </p:cNvPr>
          <p:cNvSpPr>
            <a:spLocks noGrp="1"/>
          </p:cNvSpPr>
          <p:nvPr>
            <p:ph type="ftr" idx="11"/>
          </p:nvPr>
        </p:nvSpPr>
        <p:spPr/>
        <p:txBody>
          <a:bodyPr/>
          <a:lstStyle/>
          <a:p>
            <a:endParaRPr/>
          </a:p>
        </p:txBody>
      </p:sp>
      <p:sp>
        <p:nvSpPr>
          <p:cNvPr id="6" name="Slide Number Placeholder 5">
            <a:extLst>
              <a:ext uri="{FF2B5EF4-FFF2-40B4-BE49-F238E27FC236}">
                <a16:creationId xmlns:a16="http://schemas.microsoft.com/office/drawing/2014/main" id="{682DC404-E082-49D1-8088-8DC3EB776BEA}"/>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8A3AC-50F2-4DC7-9AD8-482A67027457}"/>
              </a:ext>
            </a:extLst>
          </p:cNvPr>
          <p:cNvSpPr>
            <a:spLocks noGrp="1"/>
          </p:cNvSpPr>
          <p:nvPr>
            <p:ph type="title"/>
          </p:nvPr>
        </p:nvSpPr>
        <p:spPr>
          <a:xfrm>
            <a:off x="4419600" y="183092"/>
            <a:ext cx="1371600" cy="3901017"/>
          </a:xfrm>
        </p:spPr>
        <p:txBody>
          <a:bodyPr vert="eaVert"/>
          <a:lstStyle/>
          <a:p>
            <a:r>
              <a:t>Click to edit Master title style</a:t>
            </a:r>
          </a:p>
        </p:txBody>
      </p:sp>
      <p:sp>
        <p:nvSpPr>
          <p:cNvPr id="3" name="Vertical Text Placeholder 2">
            <a:extLst>
              <a:ext uri="{FF2B5EF4-FFF2-40B4-BE49-F238E27FC236}">
                <a16:creationId xmlns:a16="http://schemas.microsoft.com/office/drawing/2014/main" id="{669D2ED6-26D9-43A1-AF8A-876F21673262}"/>
              </a:ext>
            </a:extLst>
          </p:cNvPr>
          <p:cNvSpPr>
            <a:spLocks noGrp="1"/>
          </p:cNvSpPr>
          <p:nvPr>
            <p:ph type="body" idx="1"/>
          </p:nvPr>
        </p:nvSpPr>
        <p:spPr>
          <a:xfrm>
            <a:off x="304800" y="183092"/>
            <a:ext cx="4013200" cy="3901017"/>
          </a:xfrm>
        </p:spPr>
        <p:txBody>
          <a:bodyPr vert="eaVert"/>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Date Placeholder 3">
            <a:extLst>
              <a:ext uri="{FF2B5EF4-FFF2-40B4-BE49-F238E27FC236}">
                <a16:creationId xmlns:a16="http://schemas.microsoft.com/office/drawing/2014/main" id="{ABD46582-4E5D-438D-B711-E72F925E8C1C}"/>
              </a:ext>
            </a:extLst>
          </p:cNvPr>
          <p:cNvSpPr>
            <a:spLocks noGrp="1"/>
          </p:cNvSpPr>
          <p:nvPr>
            <p:ph type="dt" idx="10"/>
          </p:nvPr>
        </p:nvSpPr>
        <p:spPr/>
        <p:txBody>
          <a:body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C978738E-F971-487C-B394-B26E8FCE72B1}"/>
              </a:ext>
            </a:extLst>
          </p:cNvPr>
          <p:cNvSpPr>
            <a:spLocks noGrp="1"/>
          </p:cNvSpPr>
          <p:nvPr>
            <p:ph type="ftr" idx="11"/>
          </p:nvPr>
        </p:nvSpPr>
        <p:spPr/>
        <p:txBody>
          <a:bodyPr/>
          <a:lstStyle/>
          <a:p>
            <a:endParaRPr/>
          </a:p>
        </p:txBody>
      </p:sp>
      <p:sp>
        <p:nvSpPr>
          <p:cNvPr id="6" name="Slide Number Placeholder 5">
            <a:extLst>
              <a:ext uri="{FF2B5EF4-FFF2-40B4-BE49-F238E27FC236}">
                <a16:creationId xmlns:a16="http://schemas.microsoft.com/office/drawing/2014/main" id="{E09B9FA2-74CF-45A3-BDA0-263522A7F823}"/>
              </a:ext>
            </a:extLst>
          </p:cNvPr>
          <p:cNvSpPr>
            <a:spLocks noGrp="1"/>
          </p:cNvSpPr>
          <p:nvPr>
            <p:ph type="sldNum" idx="12"/>
          </p:nvPr>
        </p:nvSpPr>
        <p:spPr/>
        <p:txBody>
          <a:bodyPr/>
          <a:lstStyle/>
          <a:p>
            <a:fld id="{B6F15528-21DE-4FAA-801E-634DDDAF4B2B}" type="slidenum">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
        <p:cNvGrpSpPr/>
        <p:nvPr/>
      </p:nvGrpSpPr>
      <p:grpSpPr>
        <a:xfrm>
          <a:off x="0" y="0"/>
          <a:ext cx="0" cy="0"/>
          <a:chOff x="0" y="0"/>
          <a:chExt cx="0" cy="0"/>
        </a:xfrm>
      </p:grpSpPr>
      <p:sp>
        <p:nvSpPr>
          <p:cNvPr id="28" name="Google Shape;28;p5">
            <a:extLst>
              <a:ext uri="{FF2B5EF4-FFF2-40B4-BE49-F238E27FC236}">
                <a16:creationId xmlns:a16="http://schemas.microsoft.com/office/drawing/2014/main" id="{94A13FAA-C72A-4E3E-B6E0-6FF148F67EBE}"/>
              </a:ext>
            </a:extLst>
          </p:cNvPr>
          <p:cNvSpPr>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ormAutofit/>
          </a:bodyPr>
          <a:lstStyle>
            <a:lvl1pPr algn="l">
              <a:spcBef>
                <a:spcPts val="0"/>
              </a:spcBef>
              <a:spcAft>
                <a:spcPts val="0"/>
              </a:spcAft>
              <a:buNone/>
              <a:defRPr sz="4000" b="1" cap="none"/>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29" name="Google Shape;29;p5">
            <a:extLst>
              <a:ext uri="{FF2B5EF4-FFF2-40B4-BE49-F238E27FC236}">
                <a16:creationId xmlns:a16="http://schemas.microsoft.com/office/drawing/2014/main" id="{6B33ED16-DA5B-48A0-B6E0-6BBBC8F691AF}"/>
              </a:ext>
            </a:extLst>
          </p:cNvPr>
          <p:cNvSpPr>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ormAutofit/>
          </a:bodyPr>
          <a:lstStyle>
            <a:lvl1pPr marL="457200" indent="-228600" algn="l">
              <a:spcBef>
                <a:spcPts val="400"/>
              </a:spcBef>
              <a:spcAft>
                <a:spcPts val="0"/>
              </a:spcAft>
              <a:buNone/>
              <a:defRPr sz="2000">
                <a:solidFill>
                  <a:srgbClr val="888888"/>
                </a:solidFill>
              </a:defRPr>
            </a:lvl1pPr>
            <a:lvl2pPr marL="914400" indent="-228600" algn="l">
              <a:spcBef>
                <a:spcPts val="360"/>
              </a:spcBef>
              <a:spcAft>
                <a:spcPts val="0"/>
              </a:spcAft>
              <a:buNone/>
              <a:defRPr sz="1800">
                <a:solidFill>
                  <a:srgbClr val="888888"/>
                </a:solidFill>
              </a:defRPr>
            </a:lvl2pPr>
            <a:lvl3pPr marL="1371600" indent="-228600" algn="l">
              <a:spcBef>
                <a:spcPts val="320"/>
              </a:spcBef>
              <a:spcAft>
                <a:spcPts val="0"/>
              </a:spcAft>
              <a:buNone/>
              <a:defRPr sz="1600">
                <a:solidFill>
                  <a:srgbClr val="888888"/>
                </a:solidFill>
              </a:defRPr>
            </a:lvl3pPr>
            <a:lvl4pPr marL="1828800" indent="-228600" algn="l">
              <a:spcBef>
                <a:spcPts val="280"/>
              </a:spcBef>
              <a:spcAft>
                <a:spcPts val="0"/>
              </a:spcAft>
              <a:buNone/>
              <a:defRPr sz="1400">
                <a:solidFill>
                  <a:srgbClr val="888888"/>
                </a:solidFill>
              </a:defRPr>
            </a:lvl4pPr>
            <a:lvl5pPr marL="2286000" indent="-228600" algn="l">
              <a:spcBef>
                <a:spcPts val="280"/>
              </a:spcBef>
              <a:spcAft>
                <a:spcPts val="0"/>
              </a:spcAft>
              <a:buNone/>
              <a:defRPr sz="1400">
                <a:solidFill>
                  <a:srgbClr val="888888"/>
                </a:solidFill>
              </a:defRPr>
            </a:lvl5pPr>
            <a:lvl6pPr marL="2743200" indent="-228600" algn="l">
              <a:spcBef>
                <a:spcPts val="280"/>
              </a:spcBef>
              <a:spcAft>
                <a:spcPts val="0"/>
              </a:spcAft>
              <a:buNone/>
              <a:defRPr sz="1400">
                <a:solidFill>
                  <a:srgbClr val="888888"/>
                </a:solidFill>
              </a:defRPr>
            </a:lvl6pPr>
            <a:lvl7pPr marL="3200400" indent="-228600" algn="l">
              <a:spcBef>
                <a:spcPts val="280"/>
              </a:spcBef>
              <a:spcAft>
                <a:spcPts val="0"/>
              </a:spcAft>
              <a:buNone/>
              <a:defRPr sz="1400">
                <a:solidFill>
                  <a:srgbClr val="888888"/>
                </a:solidFill>
              </a:defRPr>
            </a:lvl7pPr>
            <a:lvl8pPr marL="3657600" indent="-228600" algn="l">
              <a:spcBef>
                <a:spcPts val="280"/>
              </a:spcBef>
              <a:spcAft>
                <a:spcPts val="0"/>
              </a:spcAft>
              <a:buNone/>
              <a:defRPr sz="1400">
                <a:solidFill>
                  <a:srgbClr val="888888"/>
                </a:solidFill>
              </a:defRPr>
            </a:lvl8pPr>
            <a:lvl9pPr marL="4114800" indent="-228600" algn="l">
              <a:spcBef>
                <a:spcPts val="280"/>
              </a:spcBef>
              <a:spcAft>
                <a:spcPts val="0"/>
              </a:spcAft>
              <a:buNone/>
              <a:defRPr sz="1400">
                <a:solidFill>
                  <a:srgbClr val="888888"/>
                </a:solidFill>
              </a:defRPr>
            </a:lvl9pPr>
          </a:lstStyle>
          <a:p>
            <a:endParaRPr/>
          </a:p>
        </p:txBody>
      </p:sp>
      <p:sp>
        <p:nvSpPr>
          <p:cNvPr id="30" name="Google Shape;30;p5">
            <a:extLst>
              <a:ext uri="{FF2B5EF4-FFF2-40B4-BE49-F238E27FC236}">
                <a16:creationId xmlns:a16="http://schemas.microsoft.com/office/drawing/2014/main" id="{C45121D0-76B7-473C-B065-5EBC1F780812}"/>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31" name="Google Shape;31;p5">
            <a:extLst>
              <a:ext uri="{FF2B5EF4-FFF2-40B4-BE49-F238E27FC236}">
                <a16:creationId xmlns:a16="http://schemas.microsoft.com/office/drawing/2014/main" id="{63E2AAEB-7BD2-4B18-9918-14638164BC96}"/>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32" name="Google Shape;32;p5">
            <a:extLst>
              <a:ext uri="{FF2B5EF4-FFF2-40B4-BE49-F238E27FC236}">
                <a16:creationId xmlns:a16="http://schemas.microsoft.com/office/drawing/2014/main" id="{6EC61753-62F9-4CA4-B265-EFF8A487F132}"/>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
        <p:cNvGrpSpPr/>
        <p:nvPr/>
      </p:nvGrpSpPr>
      <p:grpSpPr>
        <a:xfrm>
          <a:off x="0" y="0"/>
          <a:ext cx="0" cy="0"/>
          <a:chOff x="0" y="0"/>
          <a:chExt cx="0" cy="0"/>
        </a:xfrm>
      </p:grpSpPr>
      <p:sp>
        <p:nvSpPr>
          <p:cNvPr id="34" name="Google Shape;34;p6">
            <a:extLst>
              <a:ext uri="{FF2B5EF4-FFF2-40B4-BE49-F238E27FC236}">
                <a16:creationId xmlns:a16="http://schemas.microsoft.com/office/drawing/2014/main" id="{6D83C9B2-9EF3-4225-A4E1-3105017C5399}"/>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35" name="Google Shape;35;p6">
            <a:extLst>
              <a:ext uri="{FF2B5EF4-FFF2-40B4-BE49-F238E27FC236}">
                <a16:creationId xmlns:a16="http://schemas.microsoft.com/office/drawing/2014/main" id="{951D7E5D-35D2-4346-88B7-C0C752E5DC82}"/>
              </a:ext>
            </a:extLst>
          </p:cNvPr>
          <p:cNvSpPr>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ormAutofit/>
          </a:bodyPr>
          <a:lstStyle>
            <a:lvl1pPr marL="457200" indent="-406400" algn="l">
              <a:spcBef>
                <a:spcPts val="560"/>
              </a:spcBef>
              <a:spcAft>
                <a:spcPts val="0"/>
              </a:spcAft>
              <a:buChar char="•"/>
              <a:defRPr sz="2800"/>
            </a:lvl1pPr>
            <a:lvl2pPr marL="914400" indent="-381000" algn="l">
              <a:spcBef>
                <a:spcPts val="480"/>
              </a:spcBef>
              <a:spcAft>
                <a:spcPts val="0"/>
              </a:spcAft>
              <a:buChar char="–"/>
              <a:defRPr sz="2400"/>
            </a:lvl2pPr>
            <a:lvl3pPr marL="1371600" indent="-355600" algn="l">
              <a:spcBef>
                <a:spcPts val="400"/>
              </a:spcBef>
              <a:spcAft>
                <a:spcPts val="0"/>
              </a:spcAft>
              <a:buChar char="•"/>
              <a:defRPr sz="2000"/>
            </a:lvl3pPr>
            <a:lvl4pPr marL="1828800" indent="-342900" algn="l">
              <a:spcBef>
                <a:spcPts val="360"/>
              </a:spcBef>
              <a:spcAft>
                <a:spcPts val="0"/>
              </a:spcAft>
              <a:buChar char="–"/>
              <a:defRPr sz="1800"/>
            </a:lvl4pPr>
            <a:lvl5pPr marL="2286000" indent="-342900" algn="l">
              <a:spcBef>
                <a:spcPts val="360"/>
              </a:spcBef>
              <a:spcAft>
                <a:spcPts val="0"/>
              </a:spcAft>
              <a:buChar char="»"/>
              <a:defRPr sz="1800"/>
            </a:lvl5pPr>
            <a:lvl6pPr marL="2743200" indent="-342900" algn="l">
              <a:spcBef>
                <a:spcPts val="360"/>
              </a:spcBef>
              <a:spcAft>
                <a:spcPts val="0"/>
              </a:spcAft>
              <a:buChar char="•"/>
              <a:defRPr sz="1800"/>
            </a:lvl6pPr>
            <a:lvl7pPr marL="3200400" indent="-342900" algn="l">
              <a:spcBef>
                <a:spcPts val="360"/>
              </a:spcBef>
              <a:spcAft>
                <a:spcPts val="0"/>
              </a:spcAft>
              <a:buChar char="•"/>
              <a:defRPr sz="1800"/>
            </a:lvl7pPr>
            <a:lvl8pPr marL="3657600" indent="-342900" algn="l">
              <a:spcBef>
                <a:spcPts val="360"/>
              </a:spcBef>
              <a:spcAft>
                <a:spcPts val="0"/>
              </a:spcAft>
              <a:buChar char="•"/>
              <a:defRPr sz="1800"/>
            </a:lvl8pPr>
            <a:lvl9pPr marL="4114800" indent="-342900" algn="l">
              <a:spcBef>
                <a:spcPts val="360"/>
              </a:spcBef>
              <a:spcAft>
                <a:spcPts val="0"/>
              </a:spcAft>
              <a:buChar char="•"/>
              <a:defRPr sz="1800"/>
            </a:lvl9pPr>
          </a:lstStyle>
          <a:p>
            <a:endParaRPr/>
          </a:p>
        </p:txBody>
      </p:sp>
      <p:sp>
        <p:nvSpPr>
          <p:cNvPr id="36" name="Google Shape;36;p6">
            <a:extLst>
              <a:ext uri="{FF2B5EF4-FFF2-40B4-BE49-F238E27FC236}">
                <a16:creationId xmlns:a16="http://schemas.microsoft.com/office/drawing/2014/main" id="{A28CD648-9B5A-4878-9F5F-521C8A132DFF}"/>
              </a:ext>
            </a:extLst>
          </p:cNvPr>
          <p:cNvSpPr>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ormAutofit/>
          </a:bodyPr>
          <a:lstStyle>
            <a:lvl1pPr marL="457200" indent="-406400" algn="l">
              <a:spcBef>
                <a:spcPts val="560"/>
              </a:spcBef>
              <a:spcAft>
                <a:spcPts val="0"/>
              </a:spcAft>
              <a:buChar char="•"/>
              <a:defRPr sz="2800"/>
            </a:lvl1pPr>
            <a:lvl2pPr marL="914400" indent="-381000" algn="l">
              <a:spcBef>
                <a:spcPts val="480"/>
              </a:spcBef>
              <a:spcAft>
                <a:spcPts val="0"/>
              </a:spcAft>
              <a:buChar char="–"/>
              <a:defRPr sz="2400"/>
            </a:lvl2pPr>
            <a:lvl3pPr marL="1371600" indent="-355600" algn="l">
              <a:spcBef>
                <a:spcPts val="400"/>
              </a:spcBef>
              <a:spcAft>
                <a:spcPts val="0"/>
              </a:spcAft>
              <a:buChar char="•"/>
              <a:defRPr sz="2000"/>
            </a:lvl3pPr>
            <a:lvl4pPr marL="1828800" indent="-342900" algn="l">
              <a:spcBef>
                <a:spcPts val="360"/>
              </a:spcBef>
              <a:spcAft>
                <a:spcPts val="0"/>
              </a:spcAft>
              <a:buChar char="–"/>
              <a:defRPr sz="1800"/>
            </a:lvl4pPr>
            <a:lvl5pPr marL="2286000" indent="-342900" algn="l">
              <a:spcBef>
                <a:spcPts val="360"/>
              </a:spcBef>
              <a:spcAft>
                <a:spcPts val="0"/>
              </a:spcAft>
              <a:buChar char="»"/>
              <a:defRPr sz="1800"/>
            </a:lvl5pPr>
            <a:lvl6pPr marL="2743200" indent="-342900" algn="l">
              <a:spcBef>
                <a:spcPts val="360"/>
              </a:spcBef>
              <a:spcAft>
                <a:spcPts val="0"/>
              </a:spcAft>
              <a:buChar char="•"/>
              <a:defRPr sz="1800"/>
            </a:lvl6pPr>
            <a:lvl7pPr marL="3200400" indent="-342900" algn="l">
              <a:spcBef>
                <a:spcPts val="360"/>
              </a:spcBef>
              <a:spcAft>
                <a:spcPts val="0"/>
              </a:spcAft>
              <a:buChar char="•"/>
              <a:defRPr sz="1800"/>
            </a:lvl7pPr>
            <a:lvl8pPr marL="3657600" indent="-342900" algn="l">
              <a:spcBef>
                <a:spcPts val="360"/>
              </a:spcBef>
              <a:spcAft>
                <a:spcPts val="0"/>
              </a:spcAft>
              <a:buChar char="•"/>
              <a:defRPr sz="1800"/>
            </a:lvl8pPr>
            <a:lvl9pPr marL="4114800" indent="-342900" algn="l">
              <a:spcBef>
                <a:spcPts val="360"/>
              </a:spcBef>
              <a:spcAft>
                <a:spcPts val="0"/>
              </a:spcAft>
              <a:buChar char="•"/>
              <a:defRPr sz="1800"/>
            </a:lvl9pPr>
          </a:lstStyle>
          <a:p>
            <a:endParaRPr/>
          </a:p>
        </p:txBody>
      </p:sp>
      <p:sp>
        <p:nvSpPr>
          <p:cNvPr id="37" name="Google Shape;37;p6">
            <a:extLst>
              <a:ext uri="{FF2B5EF4-FFF2-40B4-BE49-F238E27FC236}">
                <a16:creationId xmlns:a16="http://schemas.microsoft.com/office/drawing/2014/main" id="{A01D9F37-C442-4794-98B8-DC1207B67100}"/>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38" name="Google Shape;38;p6">
            <a:extLst>
              <a:ext uri="{FF2B5EF4-FFF2-40B4-BE49-F238E27FC236}">
                <a16:creationId xmlns:a16="http://schemas.microsoft.com/office/drawing/2014/main" id="{691DDA55-9C1D-4E0B-91E3-68315CD09A9F}"/>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39" name="Google Shape;39;p6">
            <a:extLst>
              <a:ext uri="{FF2B5EF4-FFF2-40B4-BE49-F238E27FC236}">
                <a16:creationId xmlns:a16="http://schemas.microsoft.com/office/drawing/2014/main" id="{495F85ED-BA20-45DC-8A88-B891509FC8CC}"/>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
        <p:cNvGrpSpPr/>
        <p:nvPr/>
      </p:nvGrpSpPr>
      <p:grpSpPr>
        <a:xfrm>
          <a:off x="0" y="0"/>
          <a:ext cx="0" cy="0"/>
          <a:chOff x="0" y="0"/>
          <a:chExt cx="0" cy="0"/>
        </a:xfrm>
      </p:grpSpPr>
      <p:sp>
        <p:nvSpPr>
          <p:cNvPr id="41" name="Google Shape;41;p7">
            <a:extLst>
              <a:ext uri="{FF2B5EF4-FFF2-40B4-BE49-F238E27FC236}">
                <a16:creationId xmlns:a16="http://schemas.microsoft.com/office/drawing/2014/main" id="{FAB6F864-7B79-4674-83E9-DE2B1BDD7F58}"/>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42" name="Google Shape;42;p7">
            <a:extLst>
              <a:ext uri="{FF2B5EF4-FFF2-40B4-BE49-F238E27FC236}">
                <a16:creationId xmlns:a16="http://schemas.microsoft.com/office/drawing/2014/main" id="{8253C235-BAD2-48D9-AD77-6538CAF739AE}"/>
              </a:ext>
            </a:extLst>
          </p:cNvPr>
          <p:cNvSpPr>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ormAutofit/>
          </a:bodyPr>
          <a:lstStyle>
            <a:lvl1pPr marL="457200" indent="-228600" algn="l">
              <a:spcBef>
                <a:spcPts val="480"/>
              </a:spcBef>
              <a:spcAft>
                <a:spcPts val="0"/>
              </a:spcAft>
              <a:buNone/>
              <a:defRPr sz="2400" b="1"/>
            </a:lvl1pPr>
            <a:lvl2pPr marL="914400" indent="-228600" algn="l">
              <a:spcBef>
                <a:spcPts val="400"/>
              </a:spcBef>
              <a:spcAft>
                <a:spcPts val="0"/>
              </a:spcAft>
              <a:buNone/>
              <a:defRPr sz="2000" b="1"/>
            </a:lvl2pPr>
            <a:lvl3pPr marL="1371600" indent="-228600" algn="l">
              <a:spcBef>
                <a:spcPts val="360"/>
              </a:spcBef>
              <a:spcAft>
                <a:spcPts val="0"/>
              </a:spcAft>
              <a:buNone/>
              <a:defRPr sz="1800" b="1"/>
            </a:lvl3pPr>
            <a:lvl4pPr marL="1828800" indent="-228600" algn="l">
              <a:spcBef>
                <a:spcPts val="320"/>
              </a:spcBef>
              <a:spcAft>
                <a:spcPts val="0"/>
              </a:spcAft>
              <a:buNone/>
              <a:defRPr sz="1600" b="1"/>
            </a:lvl4pPr>
            <a:lvl5pPr marL="2286000" indent="-228600" algn="l">
              <a:spcBef>
                <a:spcPts val="320"/>
              </a:spcBef>
              <a:spcAft>
                <a:spcPts val="0"/>
              </a:spcAft>
              <a:buNone/>
              <a:defRPr sz="1600" b="1"/>
            </a:lvl5pPr>
            <a:lvl6pPr marL="2743200" indent="-228600" algn="l">
              <a:spcBef>
                <a:spcPts val="320"/>
              </a:spcBef>
              <a:spcAft>
                <a:spcPts val="0"/>
              </a:spcAft>
              <a:buNone/>
              <a:defRPr sz="1600" b="1"/>
            </a:lvl6pPr>
            <a:lvl7pPr marL="3200400" indent="-228600" algn="l">
              <a:spcBef>
                <a:spcPts val="320"/>
              </a:spcBef>
              <a:spcAft>
                <a:spcPts val="0"/>
              </a:spcAft>
              <a:buNone/>
              <a:defRPr sz="1600" b="1"/>
            </a:lvl7pPr>
            <a:lvl8pPr marL="3657600" indent="-228600" algn="l">
              <a:spcBef>
                <a:spcPts val="320"/>
              </a:spcBef>
              <a:spcAft>
                <a:spcPts val="0"/>
              </a:spcAft>
              <a:buNone/>
              <a:defRPr sz="1600" b="1"/>
            </a:lvl8pPr>
            <a:lvl9pPr marL="4114800" indent="-228600" algn="l">
              <a:spcBef>
                <a:spcPts val="320"/>
              </a:spcBef>
              <a:spcAft>
                <a:spcPts val="0"/>
              </a:spcAft>
              <a:buNone/>
              <a:defRPr sz="1600" b="1"/>
            </a:lvl9pPr>
          </a:lstStyle>
          <a:p>
            <a:endParaRPr/>
          </a:p>
        </p:txBody>
      </p:sp>
      <p:sp>
        <p:nvSpPr>
          <p:cNvPr id="43" name="Google Shape;43;p7">
            <a:extLst>
              <a:ext uri="{FF2B5EF4-FFF2-40B4-BE49-F238E27FC236}">
                <a16:creationId xmlns:a16="http://schemas.microsoft.com/office/drawing/2014/main" id="{A137D055-F983-400A-8620-153DF1773ECE}"/>
              </a:ext>
            </a:extLst>
          </p:cNvPr>
          <p:cNvSpPr>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ormAutofit/>
          </a:bodyPr>
          <a:lstStyle>
            <a:lvl1pPr marL="457200" indent="-381000" algn="l">
              <a:spcBef>
                <a:spcPts val="480"/>
              </a:spcBef>
              <a:spcAft>
                <a:spcPts val="0"/>
              </a:spcAft>
              <a:buChar char="•"/>
              <a:defRPr sz="2400"/>
            </a:lvl1pPr>
            <a:lvl2pPr marL="914400" indent="-355600" algn="l">
              <a:spcBef>
                <a:spcPts val="400"/>
              </a:spcBef>
              <a:spcAft>
                <a:spcPts val="0"/>
              </a:spcAft>
              <a:buChar char="–"/>
              <a:defRPr sz="2000"/>
            </a:lvl2pPr>
            <a:lvl3pPr marL="1371600" indent="-342900" algn="l">
              <a:spcBef>
                <a:spcPts val="360"/>
              </a:spcBef>
              <a:spcAft>
                <a:spcPts val="0"/>
              </a:spcAft>
              <a:buChar char="•"/>
              <a:defRPr sz="1800"/>
            </a:lvl3pPr>
            <a:lvl4pPr marL="1828800" indent="-330200" algn="l">
              <a:spcBef>
                <a:spcPts val="320"/>
              </a:spcBef>
              <a:spcAft>
                <a:spcPts val="0"/>
              </a:spcAft>
              <a:buChar char="–"/>
              <a:defRPr sz="1600"/>
            </a:lvl4pPr>
            <a:lvl5pPr marL="2286000" indent="-330200" algn="l">
              <a:spcBef>
                <a:spcPts val="320"/>
              </a:spcBef>
              <a:spcAft>
                <a:spcPts val="0"/>
              </a:spcAft>
              <a:buChar char="»"/>
              <a:defRPr sz="1600"/>
            </a:lvl5pPr>
            <a:lvl6pPr marL="2743200" indent="-330200" algn="l">
              <a:spcBef>
                <a:spcPts val="320"/>
              </a:spcBef>
              <a:spcAft>
                <a:spcPts val="0"/>
              </a:spcAft>
              <a:buChar char="•"/>
              <a:defRPr sz="1600"/>
            </a:lvl6pPr>
            <a:lvl7pPr marL="3200400" indent="-330200" algn="l">
              <a:spcBef>
                <a:spcPts val="320"/>
              </a:spcBef>
              <a:spcAft>
                <a:spcPts val="0"/>
              </a:spcAft>
              <a:buChar char="•"/>
              <a:defRPr sz="1600"/>
            </a:lvl7pPr>
            <a:lvl8pPr marL="3657600" indent="-330200" algn="l">
              <a:spcBef>
                <a:spcPts val="320"/>
              </a:spcBef>
              <a:spcAft>
                <a:spcPts val="0"/>
              </a:spcAft>
              <a:buChar char="•"/>
              <a:defRPr sz="1600"/>
            </a:lvl8pPr>
            <a:lvl9pPr marL="4114800" indent="-330200" algn="l">
              <a:spcBef>
                <a:spcPts val="320"/>
              </a:spcBef>
              <a:spcAft>
                <a:spcPts val="0"/>
              </a:spcAft>
              <a:buChar char="•"/>
              <a:defRPr sz="1600"/>
            </a:lvl9pPr>
          </a:lstStyle>
          <a:p>
            <a:endParaRPr/>
          </a:p>
        </p:txBody>
      </p:sp>
      <p:sp>
        <p:nvSpPr>
          <p:cNvPr id="44" name="Google Shape;44;p7">
            <a:extLst>
              <a:ext uri="{FF2B5EF4-FFF2-40B4-BE49-F238E27FC236}">
                <a16:creationId xmlns:a16="http://schemas.microsoft.com/office/drawing/2014/main" id="{EAB420C2-11E0-4C27-9F3C-8ADA8EE798DB}"/>
              </a:ext>
            </a:extLst>
          </p:cNvPr>
          <p:cNvSpPr>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ormAutofit/>
          </a:bodyPr>
          <a:lstStyle>
            <a:lvl1pPr marL="457200" indent="-228600" algn="l">
              <a:spcBef>
                <a:spcPts val="480"/>
              </a:spcBef>
              <a:spcAft>
                <a:spcPts val="0"/>
              </a:spcAft>
              <a:buNone/>
              <a:defRPr sz="2400" b="1"/>
            </a:lvl1pPr>
            <a:lvl2pPr marL="914400" indent="-228600" algn="l">
              <a:spcBef>
                <a:spcPts val="400"/>
              </a:spcBef>
              <a:spcAft>
                <a:spcPts val="0"/>
              </a:spcAft>
              <a:buNone/>
              <a:defRPr sz="2000" b="1"/>
            </a:lvl2pPr>
            <a:lvl3pPr marL="1371600" indent="-228600" algn="l">
              <a:spcBef>
                <a:spcPts val="360"/>
              </a:spcBef>
              <a:spcAft>
                <a:spcPts val="0"/>
              </a:spcAft>
              <a:buNone/>
              <a:defRPr sz="1800" b="1"/>
            </a:lvl3pPr>
            <a:lvl4pPr marL="1828800" indent="-228600" algn="l">
              <a:spcBef>
                <a:spcPts val="320"/>
              </a:spcBef>
              <a:spcAft>
                <a:spcPts val="0"/>
              </a:spcAft>
              <a:buNone/>
              <a:defRPr sz="1600" b="1"/>
            </a:lvl4pPr>
            <a:lvl5pPr marL="2286000" indent="-228600" algn="l">
              <a:spcBef>
                <a:spcPts val="320"/>
              </a:spcBef>
              <a:spcAft>
                <a:spcPts val="0"/>
              </a:spcAft>
              <a:buNone/>
              <a:defRPr sz="1600" b="1"/>
            </a:lvl5pPr>
            <a:lvl6pPr marL="2743200" indent="-228600" algn="l">
              <a:spcBef>
                <a:spcPts val="320"/>
              </a:spcBef>
              <a:spcAft>
                <a:spcPts val="0"/>
              </a:spcAft>
              <a:buNone/>
              <a:defRPr sz="1600" b="1"/>
            </a:lvl6pPr>
            <a:lvl7pPr marL="3200400" indent="-228600" algn="l">
              <a:spcBef>
                <a:spcPts val="320"/>
              </a:spcBef>
              <a:spcAft>
                <a:spcPts val="0"/>
              </a:spcAft>
              <a:buNone/>
              <a:defRPr sz="1600" b="1"/>
            </a:lvl7pPr>
            <a:lvl8pPr marL="3657600" indent="-228600" algn="l">
              <a:spcBef>
                <a:spcPts val="320"/>
              </a:spcBef>
              <a:spcAft>
                <a:spcPts val="0"/>
              </a:spcAft>
              <a:buNone/>
              <a:defRPr sz="1600" b="1"/>
            </a:lvl8pPr>
            <a:lvl9pPr marL="4114800" indent="-228600" algn="l">
              <a:spcBef>
                <a:spcPts val="320"/>
              </a:spcBef>
              <a:spcAft>
                <a:spcPts val="0"/>
              </a:spcAft>
              <a:buNone/>
              <a:defRPr sz="1600" b="1"/>
            </a:lvl9pPr>
          </a:lstStyle>
          <a:p>
            <a:endParaRPr/>
          </a:p>
        </p:txBody>
      </p:sp>
      <p:sp>
        <p:nvSpPr>
          <p:cNvPr id="45" name="Google Shape;45;p7">
            <a:extLst>
              <a:ext uri="{FF2B5EF4-FFF2-40B4-BE49-F238E27FC236}">
                <a16:creationId xmlns:a16="http://schemas.microsoft.com/office/drawing/2014/main" id="{B9D13947-C877-4C16-AFAF-A8BE4038507F}"/>
              </a:ext>
            </a:extLst>
          </p:cNvPr>
          <p:cNvSpPr>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ormAutofit/>
          </a:bodyPr>
          <a:lstStyle>
            <a:lvl1pPr marL="457200" indent="-381000" algn="l">
              <a:spcBef>
                <a:spcPts val="480"/>
              </a:spcBef>
              <a:spcAft>
                <a:spcPts val="0"/>
              </a:spcAft>
              <a:buChar char="•"/>
              <a:defRPr sz="2400"/>
            </a:lvl1pPr>
            <a:lvl2pPr marL="914400" indent="-355600" algn="l">
              <a:spcBef>
                <a:spcPts val="400"/>
              </a:spcBef>
              <a:spcAft>
                <a:spcPts val="0"/>
              </a:spcAft>
              <a:buChar char="–"/>
              <a:defRPr sz="2000"/>
            </a:lvl2pPr>
            <a:lvl3pPr marL="1371600" indent="-342900" algn="l">
              <a:spcBef>
                <a:spcPts val="360"/>
              </a:spcBef>
              <a:spcAft>
                <a:spcPts val="0"/>
              </a:spcAft>
              <a:buChar char="•"/>
              <a:defRPr sz="1800"/>
            </a:lvl3pPr>
            <a:lvl4pPr marL="1828800" indent="-330200" algn="l">
              <a:spcBef>
                <a:spcPts val="320"/>
              </a:spcBef>
              <a:spcAft>
                <a:spcPts val="0"/>
              </a:spcAft>
              <a:buChar char="–"/>
              <a:defRPr sz="1600"/>
            </a:lvl4pPr>
            <a:lvl5pPr marL="2286000" indent="-330200" algn="l">
              <a:spcBef>
                <a:spcPts val="320"/>
              </a:spcBef>
              <a:spcAft>
                <a:spcPts val="0"/>
              </a:spcAft>
              <a:buChar char="»"/>
              <a:defRPr sz="1600"/>
            </a:lvl5pPr>
            <a:lvl6pPr marL="2743200" indent="-330200" algn="l">
              <a:spcBef>
                <a:spcPts val="320"/>
              </a:spcBef>
              <a:spcAft>
                <a:spcPts val="0"/>
              </a:spcAft>
              <a:buChar char="•"/>
              <a:defRPr sz="1600"/>
            </a:lvl6pPr>
            <a:lvl7pPr marL="3200400" indent="-330200" algn="l">
              <a:spcBef>
                <a:spcPts val="320"/>
              </a:spcBef>
              <a:spcAft>
                <a:spcPts val="0"/>
              </a:spcAft>
              <a:buChar char="•"/>
              <a:defRPr sz="1600"/>
            </a:lvl7pPr>
            <a:lvl8pPr marL="3657600" indent="-330200" algn="l">
              <a:spcBef>
                <a:spcPts val="320"/>
              </a:spcBef>
              <a:spcAft>
                <a:spcPts val="0"/>
              </a:spcAft>
              <a:buChar char="•"/>
              <a:defRPr sz="1600"/>
            </a:lvl8pPr>
            <a:lvl9pPr marL="4114800" indent="-330200" algn="l">
              <a:spcBef>
                <a:spcPts val="320"/>
              </a:spcBef>
              <a:spcAft>
                <a:spcPts val="0"/>
              </a:spcAft>
              <a:buChar char="•"/>
              <a:defRPr sz="1600"/>
            </a:lvl9pPr>
          </a:lstStyle>
          <a:p>
            <a:endParaRPr/>
          </a:p>
        </p:txBody>
      </p:sp>
      <p:sp>
        <p:nvSpPr>
          <p:cNvPr id="46" name="Google Shape;46;p7">
            <a:extLst>
              <a:ext uri="{FF2B5EF4-FFF2-40B4-BE49-F238E27FC236}">
                <a16:creationId xmlns:a16="http://schemas.microsoft.com/office/drawing/2014/main" id="{91243F51-6ED4-4219-8CD7-CD67C7FD726E}"/>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47" name="Google Shape;47;p7">
            <a:extLst>
              <a:ext uri="{FF2B5EF4-FFF2-40B4-BE49-F238E27FC236}">
                <a16:creationId xmlns:a16="http://schemas.microsoft.com/office/drawing/2014/main" id="{7A2652B1-4923-4738-AFC3-7630FDDE82BF}"/>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48" name="Google Shape;48;p7">
            <a:extLst>
              <a:ext uri="{FF2B5EF4-FFF2-40B4-BE49-F238E27FC236}">
                <a16:creationId xmlns:a16="http://schemas.microsoft.com/office/drawing/2014/main" id="{327B8BE4-E036-4A2A-9D78-78C2763E725E}"/>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
        <p:cNvGrpSpPr/>
        <p:nvPr/>
      </p:nvGrpSpPr>
      <p:grpSpPr>
        <a:xfrm>
          <a:off x="0" y="0"/>
          <a:ext cx="0" cy="0"/>
          <a:chOff x="0" y="0"/>
          <a:chExt cx="0" cy="0"/>
        </a:xfrm>
      </p:grpSpPr>
      <p:sp>
        <p:nvSpPr>
          <p:cNvPr id="50" name="Google Shape;50;p8">
            <a:extLst>
              <a:ext uri="{FF2B5EF4-FFF2-40B4-BE49-F238E27FC236}">
                <a16:creationId xmlns:a16="http://schemas.microsoft.com/office/drawing/2014/main" id="{70D13BAC-F9E5-479D-9BA6-7C762C4AEAE5}"/>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51" name="Google Shape;51;p8">
            <a:extLst>
              <a:ext uri="{FF2B5EF4-FFF2-40B4-BE49-F238E27FC236}">
                <a16:creationId xmlns:a16="http://schemas.microsoft.com/office/drawing/2014/main" id="{F2C66A20-F288-4382-9809-52629F45BC08}"/>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52" name="Google Shape;52;p8">
            <a:extLst>
              <a:ext uri="{FF2B5EF4-FFF2-40B4-BE49-F238E27FC236}">
                <a16:creationId xmlns:a16="http://schemas.microsoft.com/office/drawing/2014/main" id="{20A98C39-A64F-4B22-8641-E73FE1D17105}"/>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53" name="Google Shape;53;p8">
            <a:extLst>
              <a:ext uri="{FF2B5EF4-FFF2-40B4-BE49-F238E27FC236}">
                <a16:creationId xmlns:a16="http://schemas.microsoft.com/office/drawing/2014/main" id="{0AAE9C3B-8903-4695-AF35-072B364988E2}"/>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
        <p:cNvGrpSpPr/>
        <p:nvPr/>
      </p:nvGrpSpPr>
      <p:grpSpPr>
        <a:xfrm>
          <a:off x="0" y="0"/>
          <a:ext cx="0" cy="0"/>
          <a:chOff x="0" y="0"/>
          <a:chExt cx="0" cy="0"/>
        </a:xfrm>
      </p:grpSpPr>
      <p:sp>
        <p:nvSpPr>
          <p:cNvPr id="55" name="Google Shape;55;p9">
            <a:extLst>
              <a:ext uri="{FF2B5EF4-FFF2-40B4-BE49-F238E27FC236}">
                <a16:creationId xmlns:a16="http://schemas.microsoft.com/office/drawing/2014/main" id="{52CFD6A7-BD4F-47ED-B116-DD93C6BEC47A}"/>
              </a:ext>
            </a:extLst>
          </p:cNvPr>
          <p:cNvSpPr>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ormAutofit/>
          </a:bodyPr>
          <a:lstStyle>
            <a:lvl1pPr algn="l">
              <a:spcBef>
                <a:spcPts val="0"/>
              </a:spcBef>
              <a:spcAft>
                <a:spcPts val="0"/>
              </a:spcAft>
              <a:buNone/>
              <a:defRPr sz="2000" b="1"/>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56" name="Google Shape;56;p9">
            <a:extLst>
              <a:ext uri="{FF2B5EF4-FFF2-40B4-BE49-F238E27FC236}">
                <a16:creationId xmlns:a16="http://schemas.microsoft.com/office/drawing/2014/main" id="{736E2AF4-AABC-41C2-8A9E-85640834B9BB}"/>
              </a:ext>
            </a:extLst>
          </p:cNvPr>
          <p:cNvSpPr>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ormAutofit/>
          </a:bodyPr>
          <a:lstStyle>
            <a:lvl1pPr marL="457200" indent="-431800" algn="l">
              <a:spcBef>
                <a:spcPts val="640"/>
              </a:spcBef>
              <a:spcAft>
                <a:spcPts val="0"/>
              </a:spcAft>
              <a:buChar char="•"/>
              <a:defRPr sz="3200"/>
            </a:lvl1pPr>
            <a:lvl2pPr marL="914400" indent="-406400" algn="l">
              <a:spcBef>
                <a:spcPts val="560"/>
              </a:spcBef>
              <a:spcAft>
                <a:spcPts val="0"/>
              </a:spcAft>
              <a:buChar char="–"/>
              <a:defRPr sz="2800"/>
            </a:lvl2pPr>
            <a:lvl3pPr marL="1371600" indent="-381000" algn="l">
              <a:spcBef>
                <a:spcPts val="480"/>
              </a:spcBef>
              <a:spcAft>
                <a:spcPts val="0"/>
              </a:spcAft>
              <a:buChar char="•"/>
              <a:defRPr sz="2400"/>
            </a:lvl3pPr>
            <a:lvl4pPr marL="1828800" indent="-355600" algn="l">
              <a:spcBef>
                <a:spcPts val="400"/>
              </a:spcBef>
              <a:spcAft>
                <a:spcPts val="0"/>
              </a:spcAft>
              <a:buChar char="–"/>
              <a:defRPr sz="2000"/>
            </a:lvl4pPr>
            <a:lvl5pPr marL="2286000" indent="-355600" algn="l">
              <a:spcBef>
                <a:spcPts val="400"/>
              </a:spcBef>
              <a:spcAft>
                <a:spcPts val="0"/>
              </a:spcAft>
              <a:buChar char="»"/>
              <a:defRPr sz="2000"/>
            </a:lvl5pPr>
            <a:lvl6pPr marL="2743200" indent="-355600" algn="l">
              <a:spcBef>
                <a:spcPts val="400"/>
              </a:spcBef>
              <a:spcAft>
                <a:spcPts val="0"/>
              </a:spcAft>
              <a:buChar char="•"/>
              <a:defRPr sz="2000"/>
            </a:lvl6pPr>
            <a:lvl7pPr marL="3200400" indent="-355600" algn="l">
              <a:spcBef>
                <a:spcPts val="400"/>
              </a:spcBef>
              <a:spcAft>
                <a:spcPts val="0"/>
              </a:spcAft>
              <a:buChar char="•"/>
              <a:defRPr sz="2000"/>
            </a:lvl7pPr>
            <a:lvl8pPr marL="3657600" indent="-355600" algn="l">
              <a:spcBef>
                <a:spcPts val="400"/>
              </a:spcBef>
              <a:spcAft>
                <a:spcPts val="0"/>
              </a:spcAft>
              <a:buChar char="•"/>
              <a:defRPr sz="2000"/>
            </a:lvl8pPr>
            <a:lvl9pPr marL="4114800" indent="-355600" algn="l">
              <a:spcBef>
                <a:spcPts val="400"/>
              </a:spcBef>
              <a:spcAft>
                <a:spcPts val="0"/>
              </a:spcAft>
              <a:buChar char="•"/>
              <a:defRPr sz="2000"/>
            </a:lvl9pPr>
          </a:lstStyle>
          <a:p>
            <a:endParaRPr/>
          </a:p>
        </p:txBody>
      </p:sp>
      <p:sp>
        <p:nvSpPr>
          <p:cNvPr id="57" name="Google Shape;57;p9">
            <a:extLst>
              <a:ext uri="{FF2B5EF4-FFF2-40B4-BE49-F238E27FC236}">
                <a16:creationId xmlns:a16="http://schemas.microsoft.com/office/drawing/2014/main" id="{9AC04725-FE83-4D7A-8545-37E9F9ACA32A}"/>
              </a:ext>
            </a:extLst>
          </p:cNvPr>
          <p:cNvSpPr>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ormAutofit/>
          </a:bodyPr>
          <a:lstStyle>
            <a:lvl1pPr marL="457200" indent="-228600" algn="l">
              <a:spcBef>
                <a:spcPts val="280"/>
              </a:spcBef>
              <a:spcAft>
                <a:spcPts val="0"/>
              </a:spcAft>
              <a:buNone/>
              <a:defRPr sz="1400"/>
            </a:lvl1pPr>
            <a:lvl2pPr marL="914400" indent="-228600" algn="l">
              <a:spcBef>
                <a:spcPts val="240"/>
              </a:spcBef>
              <a:spcAft>
                <a:spcPts val="0"/>
              </a:spcAft>
              <a:buNone/>
              <a:defRPr sz="1200"/>
            </a:lvl2pPr>
            <a:lvl3pPr marL="1371600" indent="-228600" algn="l">
              <a:spcBef>
                <a:spcPts val="200"/>
              </a:spcBef>
              <a:spcAft>
                <a:spcPts val="0"/>
              </a:spcAft>
              <a:buNone/>
              <a:defRPr sz="1000"/>
            </a:lvl3pPr>
            <a:lvl4pPr marL="1828800" indent="-228600" algn="l">
              <a:spcBef>
                <a:spcPts val="180"/>
              </a:spcBef>
              <a:spcAft>
                <a:spcPts val="0"/>
              </a:spcAft>
              <a:buNone/>
              <a:defRPr sz="900"/>
            </a:lvl4pPr>
            <a:lvl5pPr marL="2286000" indent="-228600" algn="l">
              <a:spcBef>
                <a:spcPts val="180"/>
              </a:spcBef>
              <a:spcAft>
                <a:spcPts val="0"/>
              </a:spcAft>
              <a:buNone/>
              <a:defRPr sz="900"/>
            </a:lvl5pPr>
            <a:lvl6pPr marL="2743200" indent="-228600" algn="l">
              <a:spcBef>
                <a:spcPts val="180"/>
              </a:spcBef>
              <a:spcAft>
                <a:spcPts val="0"/>
              </a:spcAft>
              <a:buNone/>
              <a:defRPr sz="900"/>
            </a:lvl6pPr>
            <a:lvl7pPr marL="3200400" indent="-228600" algn="l">
              <a:spcBef>
                <a:spcPts val="180"/>
              </a:spcBef>
              <a:spcAft>
                <a:spcPts val="0"/>
              </a:spcAft>
              <a:buNone/>
              <a:defRPr sz="900"/>
            </a:lvl7pPr>
            <a:lvl8pPr marL="3657600" indent="-228600" algn="l">
              <a:spcBef>
                <a:spcPts val="180"/>
              </a:spcBef>
              <a:spcAft>
                <a:spcPts val="0"/>
              </a:spcAft>
              <a:buNone/>
              <a:defRPr sz="900"/>
            </a:lvl8pPr>
            <a:lvl9pPr marL="4114800" indent="-228600" algn="l">
              <a:spcBef>
                <a:spcPts val="180"/>
              </a:spcBef>
              <a:spcAft>
                <a:spcPts val="0"/>
              </a:spcAft>
              <a:buNone/>
              <a:defRPr sz="900"/>
            </a:lvl9pPr>
          </a:lstStyle>
          <a:p>
            <a:endParaRPr/>
          </a:p>
        </p:txBody>
      </p:sp>
      <p:sp>
        <p:nvSpPr>
          <p:cNvPr id="58" name="Google Shape;58;p9">
            <a:extLst>
              <a:ext uri="{FF2B5EF4-FFF2-40B4-BE49-F238E27FC236}">
                <a16:creationId xmlns:a16="http://schemas.microsoft.com/office/drawing/2014/main" id="{7EEDF437-5A75-4FE1-83ED-D0381D6A5C82}"/>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59" name="Google Shape;59;p9">
            <a:extLst>
              <a:ext uri="{FF2B5EF4-FFF2-40B4-BE49-F238E27FC236}">
                <a16:creationId xmlns:a16="http://schemas.microsoft.com/office/drawing/2014/main" id="{EF4498B2-998D-4C36-9B6B-9B8F496C1C5C}"/>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60" name="Google Shape;60;p9">
            <a:extLst>
              <a:ext uri="{FF2B5EF4-FFF2-40B4-BE49-F238E27FC236}">
                <a16:creationId xmlns:a16="http://schemas.microsoft.com/office/drawing/2014/main" id="{CEDC8A4A-363A-4739-BCBE-D52C2E25BD56}"/>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
        <p:cNvGrpSpPr/>
        <p:nvPr/>
      </p:nvGrpSpPr>
      <p:grpSpPr>
        <a:xfrm>
          <a:off x="0" y="0"/>
          <a:ext cx="0" cy="0"/>
          <a:chOff x="0" y="0"/>
          <a:chExt cx="0" cy="0"/>
        </a:xfrm>
      </p:grpSpPr>
      <p:sp>
        <p:nvSpPr>
          <p:cNvPr id="62" name="Google Shape;62;p10">
            <a:extLst>
              <a:ext uri="{FF2B5EF4-FFF2-40B4-BE49-F238E27FC236}">
                <a16:creationId xmlns:a16="http://schemas.microsoft.com/office/drawing/2014/main" id="{EC8F042F-CC2E-44C2-BEFE-54D6564DECD6}"/>
              </a:ext>
            </a:extLst>
          </p:cNvPr>
          <p:cNvSpPr>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ormAutofit/>
          </a:bodyPr>
          <a:lstStyle>
            <a:lvl1pPr algn="l">
              <a:spcBef>
                <a:spcPts val="0"/>
              </a:spcBef>
              <a:spcAft>
                <a:spcPts val="0"/>
              </a:spcAft>
              <a:buNone/>
              <a:defRPr sz="2000" b="1"/>
            </a:lvl1pPr>
            <a:lvl2pPr>
              <a:spcBef>
                <a:spcPts val="0"/>
              </a:spcBef>
              <a:spcAft>
                <a:spcPts val="0"/>
              </a:spcAft>
              <a:buNone/>
              <a:defRPr/>
            </a:lvl2pPr>
            <a:lvl3pPr>
              <a:spcBef>
                <a:spcPts val="0"/>
              </a:spcBef>
              <a:spcAft>
                <a:spcPts val="0"/>
              </a:spcAft>
              <a:buNone/>
              <a:defRPr/>
            </a:lvl3pPr>
            <a:lvl4pPr>
              <a:spcBef>
                <a:spcPts val="0"/>
              </a:spcBef>
              <a:spcAft>
                <a:spcPts val="0"/>
              </a:spcAft>
              <a:buNone/>
              <a:defRPr/>
            </a:lvl4pPr>
            <a:lvl5pPr>
              <a:spcBef>
                <a:spcPts val="0"/>
              </a:spcBef>
              <a:spcAft>
                <a:spcPts val="0"/>
              </a:spcAft>
              <a:buNone/>
              <a:defRPr/>
            </a:lvl5pPr>
            <a:lvl6pPr>
              <a:spcBef>
                <a:spcPts val="0"/>
              </a:spcBef>
              <a:spcAft>
                <a:spcPts val="0"/>
              </a:spcAft>
              <a:buNone/>
              <a:defRPr/>
            </a:lvl6pPr>
            <a:lvl7pPr>
              <a:spcBef>
                <a:spcPts val="0"/>
              </a:spcBef>
              <a:spcAft>
                <a:spcPts val="0"/>
              </a:spcAft>
              <a:buNone/>
              <a:defRPr/>
            </a:lvl7pPr>
            <a:lvl8pPr>
              <a:spcBef>
                <a:spcPts val="0"/>
              </a:spcBef>
              <a:spcAft>
                <a:spcPts val="0"/>
              </a:spcAft>
              <a:buNone/>
              <a:defRPr/>
            </a:lvl8pPr>
            <a:lvl9pPr>
              <a:spcBef>
                <a:spcPts val="0"/>
              </a:spcBef>
              <a:spcAft>
                <a:spcPts val="0"/>
              </a:spcAft>
              <a:buNone/>
              <a:defRPr/>
            </a:lvl9pPr>
          </a:lstStyle>
          <a:p>
            <a:endParaRPr/>
          </a:p>
        </p:txBody>
      </p:sp>
      <p:sp>
        <p:nvSpPr>
          <p:cNvPr id="63" name="Google Shape;63;p10">
            <a:extLst>
              <a:ext uri="{FF2B5EF4-FFF2-40B4-BE49-F238E27FC236}">
                <a16:creationId xmlns:a16="http://schemas.microsoft.com/office/drawing/2014/main" id="{333CEFC2-557D-4E70-BCD9-92FD66AE0F24}"/>
              </a:ext>
            </a:extLst>
          </p:cNvPr>
          <p:cNvSpPr>
            <a:spLocks noGrp="1"/>
          </p:cNvSpPr>
          <p:nvPr>
            <p:ph type="pic" idx="2"/>
          </p:nvPr>
        </p:nvSpPr>
        <p:spPr>
          <a:xfrm>
            <a:off x="1792288" y="612775"/>
            <a:ext cx="5486400" cy="4114800"/>
          </a:xfrm>
          <a:prstGeom prst="rect">
            <a:avLst/>
          </a:prstGeom>
          <a:noFill/>
          <a:ln>
            <a:noFill/>
          </a:ln>
        </p:spPr>
        <p:txBody>
          <a:bodyPr/>
          <a:lstStyle/>
          <a:p>
            <a:endParaRPr/>
          </a:p>
        </p:txBody>
      </p:sp>
      <p:sp>
        <p:nvSpPr>
          <p:cNvPr id="64" name="Google Shape;64;p10">
            <a:extLst>
              <a:ext uri="{FF2B5EF4-FFF2-40B4-BE49-F238E27FC236}">
                <a16:creationId xmlns:a16="http://schemas.microsoft.com/office/drawing/2014/main" id="{25B407BD-D650-48F8-85D5-5C09A589B5CA}"/>
              </a:ext>
            </a:extLst>
          </p:cNvPr>
          <p:cNvSpPr>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ormAutofit/>
          </a:bodyPr>
          <a:lstStyle>
            <a:lvl1pPr marL="457200" indent="-228600" algn="l">
              <a:spcBef>
                <a:spcPts val="280"/>
              </a:spcBef>
              <a:spcAft>
                <a:spcPts val="0"/>
              </a:spcAft>
              <a:buNone/>
              <a:defRPr sz="1400"/>
            </a:lvl1pPr>
            <a:lvl2pPr marL="914400" indent="-228600" algn="l">
              <a:spcBef>
                <a:spcPts val="240"/>
              </a:spcBef>
              <a:spcAft>
                <a:spcPts val="0"/>
              </a:spcAft>
              <a:buNone/>
              <a:defRPr sz="1200"/>
            </a:lvl2pPr>
            <a:lvl3pPr marL="1371600" indent="-228600" algn="l">
              <a:spcBef>
                <a:spcPts val="200"/>
              </a:spcBef>
              <a:spcAft>
                <a:spcPts val="0"/>
              </a:spcAft>
              <a:buNone/>
              <a:defRPr sz="1000"/>
            </a:lvl3pPr>
            <a:lvl4pPr marL="1828800" indent="-228600" algn="l">
              <a:spcBef>
                <a:spcPts val="180"/>
              </a:spcBef>
              <a:spcAft>
                <a:spcPts val="0"/>
              </a:spcAft>
              <a:buNone/>
              <a:defRPr sz="900"/>
            </a:lvl4pPr>
            <a:lvl5pPr marL="2286000" indent="-228600" algn="l">
              <a:spcBef>
                <a:spcPts val="180"/>
              </a:spcBef>
              <a:spcAft>
                <a:spcPts val="0"/>
              </a:spcAft>
              <a:buNone/>
              <a:defRPr sz="900"/>
            </a:lvl5pPr>
            <a:lvl6pPr marL="2743200" indent="-228600" algn="l">
              <a:spcBef>
                <a:spcPts val="180"/>
              </a:spcBef>
              <a:spcAft>
                <a:spcPts val="0"/>
              </a:spcAft>
              <a:buNone/>
              <a:defRPr sz="900"/>
            </a:lvl6pPr>
            <a:lvl7pPr marL="3200400" indent="-228600" algn="l">
              <a:spcBef>
                <a:spcPts val="180"/>
              </a:spcBef>
              <a:spcAft>
                <a:spcPts val="0"/>
              </a:spcAft>
              <a:buNone/>
              <a:defRPr sz="900"/>
            </a:lvl7pPr>
            <a:lvl8pPr marL="3657600" indent="-228600" algn="l">
              <a:spcBef>
                <a:spcPts val="180"/>
              </a:spcBef>
              <a:spcAft>
                <a:spcPts val="0"/>
              </a:spcAft>
              <a:buNone/>
              <a:defRPr sz="900"/>
            </a:lvl8pPr>
            <a:lvl9pPr marL="4114800" indent="-228600" algn="l">
              <a:spcBef>
                <a:spcPts val="180"/>
              </a:spcBef>
              <a:spcAft>
                <a:spcPts val="0"/>
              </a:spcAft>
              <a:buNone/>
              <a:defRPr sz="900"/>
            </a:lvl9pPr>
          </a:lstStyle>
          <a:p>
            <a:endParaRPr/>
          </a:p>
        </p:txBody>
      </p:sp>
      <p:sp>
        <p:nvSpPr>
          <p:cNvPr id="65" name="Google Shape;65;p10">
            <a:extLst>
              <a:ext uri="{FF2B5EF4-FFF2-40B4-BE49-F238E27FC236}">
                <a16:creationId xmlns:a16="http://schemas.microsoft.com/office/drawing/2014/main" id="{849DC467-3E42-459A-B94C-6E812F62081B}"/>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66" name="Google Shape;66;p10">
            <a:extLst>
              <a:ext uri="{FF2B5EF4-FFF2-40B4-BE49-F238E27FC236}">
                <a16:creationId xmlns:a16="http://schemas.microsoft.com/office/drawing/2014/main" id="{447DC27D-9AEE-453B-949F-60690B841B50}"/>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a:lvl1pPr>
            <a:lvl2pPr algn="l">
              <a:spcBef>
                <a:spcPts val="0"/>
              </a:spcBef>
              <a:spcAft>
                <a:spcPts val="0"/>
              </a:spcAft>
              <a:buNone/>
              <a:defRPr/>
            </a:lvl2pPr>
            <a:lvl3pPr algn="l">
              <a:spcBef>
                <a:spcPts val="0"/>
              </a:spcBef>
              <a:spcAft>
                <a:spcPts val="0"/>
              </a:spcAft>
              <a:buNone/>
              <a:defRPr/>
            </a:lvl3pPr>
            <a:lvl4pPr algn="l">
              <a:spcBef>
                <a:spcPts val="0"/>
              </a:spcBef>
              <a:spcAft>
                <a:spcPts val="0"/>
              </a:spcAft>
              <a:buNone/>
              <a:defRPr/>
            </a:lvl4pPr>
            <a:lvl5pPr algn="l">
              <a:spcBef>
                <a:spcPts val="0"/>
              </a:spcBef>
              <a:spcAft>
                <a:spcPts val="0"/>
              </a:spcAft>
              <a:buNone/>
              <a:defRPr/>
            </a:lvl5pPr>
            <a:lvl6pPr algn="l">
              <a:spcBef>
                <a:spcPts val="0"/>
              </a:spcBef>
              <a:spcAft>
                <a:spcPts val="0"/>
              </a:spcAft>
              <a:buNone/>
              <a:defRPr/>
            </a:lvl6pPr>
            <a:lvl7pPr algn="l">
              <a:spcBef>
                <a:spcPts val="0"/>
              </a:spcBef>
              <a:spcAft>
                <a:spcPts val="0"/>
              </a:spcAft>
              <a:buNone/>
              <a:defRPr/>
            </a:lvl7pPr>
            <a:lvl8pPr algn="l">
              <a:spcBef>
                <a:spcPts val="0"/>
              </a:spcBef>
              <a:spcAft>
                <a:spcPts val="0"/>
              </a:spcAft>
              <a:buNone/>
              <a:defRPr/>
            </a:lvl8pPr>
            <a:lvl9pPr algn="l">
              <a:spcBef>
                <a:spcPts val="0"/>
              </a:spcBef>
              <a:spcAft>
                <a:spcPts val="0"/>
              </a:spcAft>
              <a:buNone/>
              <a:defRPr/>
            </a:lvl9pPr>
          </a:lstStyle>
          <a:p>
            <a:endParaRPr/>
          </a:p>
        </p:txBody>
      </p:sp>
      <p:sp>
        <p:nvSpPr>
          <p:cNvPr id="67" name="Google Shape;67;p10">
            <a:extLst>
              <a:ext uri="{FF2B5EF4-FFF2-40B4-BE49-F238E27FC236}">
                <a16:creationId xmlns:a16="http://schemas.microsoft.com/office/drawing/2014/main" id="{1CBA706C-D6DC-4AB4-B16E-09A2D6D3C202}"/>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a:lvl1pPr>
            <a:lvl2pPr marL="0" indent="0" algn="r">
              <a:spcBef>
                <a:spcPts val="0"/>
              </a:spcBef>
              <a:buNone/>
              <a:defRPr/>
            </a:lvl2pPr>
            <a:lvl3pPr marL="0" indent="0" algn="r">
              <a:spcBef>
                <a:spcPts val="0"/>
              </a:spcBef>
              <a:buNone/>
              <a:defRPr/>
            </a:lvl3pPr>
            <a:lvl4pPr marL="0" indent="0" algn="r">
              <a:spcBef>
                <a:spcPts val="0"/>
              </a:spcBef>
              <a:buNone/>
              <a:defRPr/>
            </a:lvl4pPr>
            <a:lvl5pPr marL="0" indent="0" algn="r">
              <a:spcBef>
                <a:spcPts val="0"/>
              </a:spcBef>
              <a:buNone/>
              <a:defRPr/>
            </a:lvl5pPr>
            <a:lvl6pPr marL="0" indent="0" algn="r">
              <a:spcBef>
                <a:spcPts val="0"/>
              </a:spcBef>
              <a:buNone/>
              <a:defRPr/>
            </a:lvl6pPr>
            <a:lvl7pPr marL="0" indent="0" algn="r">
              <a:spcBef>
                <a:spcPts val="0"/>
              </a:spcBef>
              <a:buNone/>
              <a:defRPr/>
            </a:lvl7pPr>
            <a:lvl8pPr marL="0" indent="0" algn="r">
              <a:spcBef>
                <a:spcPts val="0"/>
              </a:spcBef>
              <a:buNone/>
              <a:defRPr/>
            </a:lvl8pPr>
            <a:lvl9pPr marL="0" indent="0" algn="r">
              <a:spcBef>
                <a:spcPts val="0"/>
              </a:spcBef>
              <a:buNone/>
              <a:defRPr/>
            </a:lvl9pPr>
          </a:lstStyle>
          <a:p>
            <a:pPr marL="0" indent="0" algn="r">
              <a:spcBef>
                <a:spcPts val="0"/>
              </a:spcBef>
              <a:spcAft>
                <a:spcPts val="0"/>
              </a:spcAft>
              <a:buNone/>
            </a:pPr>
            <a:fld id="{00000000-1234-1234-1234-123412341234}"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Google Shape;6;p1">
            <a:extLst>
              <a:ext uri="{FF2B5EF4-FFF2-40B4-BE49-F238E27FC236}">
                <a16:creationId xmlns:a16="http://schemas.microsoft.com/office/drawing/2014/main" id="{F51CAFDC-DBFE-45E8-954D-5F27F0265B2A}"/>
              </a:ext>
            </a:extLst>
          </p:cNvPr>
          <p:cNvSpPr>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ormAutofit/>
          </a:bodyPr>
          <a:lstStyle>
            <a:lvl1pPr algn="ctr">
              <a:spcBef>
                <a:spcPts val="0"/>
              </a:spcBef>
              <a:spcAft>
                <a:spcPts val="0"/>
              </a:spcAft>
              <a:buNone/>
              <a:defRPr sz="4400" b="0" i="0" u="none" cap="none">
                <a:solidFill>
                  <a:schemeClr val="dk1"/>
                </a:solidFill>
                <a:latin typeface="Calibri"/>
                <a:ea typeface="Calibri"/>
                <a:cs typeface="Calibri"/>
              </a:defRPr>
            </a:lvl1pPr>
            <a:lvl2pPr>
              <a:spcBef>
                <a:spcPts val="0"/>
              </a:spcBef>
              <a:spcAft>
                <a:spcPts val="0"/>
              </a:spcAft>
              <a:buNone/>
              <a:defRPr sz="1800"/>
            </a:lvl2pPr>
            <a:lvl3pPr>
              <a:spcBef>
                <a:spcPts val="0"/>
              </a:spcBef>
              <a:spcAft>
                <a:spcPts val="0"/>
              </a:spcAft>
              <a:buNone/>
              <a:defRPr sz="1800"/>
            </a:lvl3pPr>
            <a:lvl4pPr>
              <a:spcBef>
                <a:spcPts val="0"/>
              </a:spcBef>
              <a:spcAft>
                <a:spcPts val="0"/>
              </a:spcAft>
              <a:buNone/>
              <a:defRPr sz="1800"/>
            </a:lvl4pPr>
            <a:lvl5pPr>
              <a:spcBef>
                <a:spcPts val="0"/>
              </a:spcBef>
              <a:spcAft>
                <a:spcPts val="0"/>
              </a:spcAft>
              <a:buNone/>
              <a:defRPr sz="1800"/>
            </a:lvl5pPr>
            <a:lvl6pPr>
              <a:spcBef>
                <a:spcPts val="0"/>
              </a:spcBef>
              <a:spcAft>
                <a:spcPts val="0"/>
              </a:spcAft>
              <a:buNone/>
              <a:defRPr sz="1800"/>
            </a:lvl6pPr>
            <a:lvl7pPr>
              <a:spcBef>
                <a:spcPts val="0"/>
              </a:spcBef>
              <a:spcAft>
                <a:spcPts val="0"/>
              </a:spcAft>
              <a:buNone/>
              <a:defRPr sz="1800"/>
            </a:lvl7pPr>
            <a:lvl8pPr>
              <a:spcBef>
                <a:spcPts val="0"/>
              </a:spcBef>
              <a:spcAft>
                <a:spcPts val="0"/>
              </a:spcAft>
              <a:buNone/>
              <a:defRPr sz="1800"/>
            </a:lvl8pPr>
            <a:lvl9pPr>
              <a:spcBef>
                <a:spcPts val="0"/>
              </a:spcBef>
              <a:spcAft>
                <a:spcPts val="0"/>
              </a:spcAft>
              <a:buNone/>
              <a:defRPr sz="1800"/>
            </a:lvl9pPr>
          </a:lstStyle>
          <a:p>
            <a:endParaRPr/>
          </a:p>
        </p:txBody>
      </p:sp>
      <p:sp>
        <p:nvSpPr>
          <p:cNvPr id="7" name="Google Shape;7;p1">
            <a:extLst>
              <a:ext uri="{FF2B5EF4-FFF2-40B4-BE49-F238E27FC236}">
                <a16:creationId xmlns:a16="http://schemas.microsoft.com/office/drawing/2014/main" id="{4188EEF0-401D-4EDB-81A7-7C071C94356C}"/>
              </a:ext>
            </a:extLst>
          </p:cNvPr>
          <p:cNvSpPr>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ormAutofit/>
          </a:bodyPr>
          <a:lstStyle>
            <a:lvl1pPr marL="457200" indent="-431800" algn="l">
              <a:spcBef>
                <a:spcPts val="640"/>
              </a:spcBef>
              <a:spcAft>
                <a:spcPts val="0"/>
              </a:spcAft>
              <a:buChar char="•"/>
              <a:defRPr sz="3200" b="0" i="0" u="none" cap="none">
                <a:solidFill>
                  <a:schemeClr val="dk1"/>
                </a:solidFill>
                <a:latin typeface="Calibri"/>
                <a:ea typeface="Calibri"/>
                <a:cs typeface="Calibri"/>
              </a:defRPr>
            </a:lvl1pPr>
            <a:lvl2pPr marL="914400" indent="-406400" algn="l">
              <a:spcBef>
                <a:spcPts val="560"/>
              </a:spcBef>
              <a:spcAft>
                <a:spcPts val="0"/>
              </a:spcAft>
              <a:buChar char="–"/>
              <a:defRPr sz="2800" b="0" i="0" u="none" cap="none">
                <a:solidFill>
                  <a:schemeClr val="dk1"/>
                </a:solidFill>
                <a:latin typeface="Calibri"/>
                <a:ea typeface="Calibri"/>
                <a:cs typeface="Calibri"/>
              </a:defRPr>
            </a:lvl2pPr>
            <a:lvl3pPr marL="1371600" indent="-381000" algn="l">
              <a:spcBef>
                <a:spcPts val="480"/>
              </a:spcBef>
              <a:spcAft>
                <a:spcPts val="0"/>
              </a:spcAft>
              <a:buChar char="•"/>
              <a:defRPr sz="2400" b="0" i="0" u="none" cap="none">
                <a:solidFill>
                  <a:schemeClr val="dk1"/>
                </a:solidFill>
                <a:latin typeface="Calibri"/>
                <a:ea typeface="Calibri"/>
                <a:cs typeface="Calibri"/>
              </a:defRPr>
            </a:lvl3pPr>
            <a:lvl4pPr marL="1828800" indent="-355600" algn="l">
              <a:spcBef>
                <a:spcPts val="400"/>
              </a:spcBef>
              <a:spcAft>
                <a:spcPts val="0"/>
              </a:spcAft>
              <a:buChar char="–"/>
              <a:defRPr sz="2000" b="0" i="0" u="none" cap="none">
                <a:solidFill>
                  <a:schemeClr val="dk1"/>
                </a:solidFill>
                <a:latin typeface="Calibri"/>
                <a:ea typeface="Calibri"/>
                <a:cs typeface="Calibri"/>
              </a:defRPr>
            </a:lvl4pPr>
            <a:lvl5pPr marL="2286000" indent="-355600" algn="l">
              <a:spcBef>
                <a:spcPts val="400"/>
              </a:spcBef>
              <a:spcAft>
                <a:spcPts val="0"/>
              </a:spcAft>
              <a:buChar char="»"/>
              <a:defRPr sz="2000" b="0" i="0" u="none" cap="none">
                <a:solidFill>
                  <a:schemeClr val="dk1"/>
                </a:solidFill>
                <a:latin typeface="Calibri"/>
                <a:ea typeface="Calibri"/>
                <a:cs typeface="Calibri"/>
              </a:defRPr>
            </a:lvl5pPr>
            <a:lvl6pPr marL="2743200" indent="-355600" algn="l">
              <a:spcBef>
                <a:spcPts val="400"/>
              </a:spcBef>
              <a:spcAft>
                <a:spcPts val="0"/>
              </a:spcAft>
              <a:buChar char="•"/>
              <a:defRPr sz="2000" b="0" i="0" u="none" cap="none">
                <a:solidFill>
                  <a:schemeClr val="dk1"/>
                </a:solidFill>
                <a:latin typeface="Calibri"/>
                <a:ea typeface="Calibri"/>
                <a:cs typeface="Calibri"/>
              </a:defRPr>
            </a:lvl6pPr>
            <a:lvl7pPr marL="3200400" indent="-355600" algn="l">
              <a:spcBef>
                <a:spcPts val="400"/>
              </a:spcBef>
              <a:spcAft>
                <a:spcPts val="0"/>
              </a:spcAft>
              <a:buChar char="•"/>
              <a:defRPr sz="2000" b="0" i="0" u="none" cap="none">
                <a:solidFill>
                  <a:schemeClr val="dk1"/>
                </a:solidFill>
                <a:latin typeface="Calibri"/>
                <a:ea typeface="Calibri"/>
                <a:cs typeface="Calibri"/>
              </a:defRPr>
            </a:lvl7pPr>
            <a:lvl8pPr marL="3657600" indent="-355600" algn="l">
              <a:spcBef>
                <a:spcPts val="400"/>
              </a:spcBef>
              <a:spcAft>
                <a:spcPts val="0"/>
              </a:spcAft>
              <a:buChar char="•"/>
              <a:defRPr sz="2000" b="0" i="0" u="none" cap="none">
                <a:solidFill>
                  <a:schemeClr val="dk1"/>
                </a:solidFill>
                <a:latin typeface="Calibri"/>
                <a:ea typeface="Calibri"/>
                <a:cs typeface="Calibri"/>
              </a:defRPr>
            </a:lvl8pPr>
            <a:lvl9pPr marL="4114800" indent="-355600" algn="l">
              <a:spcBef>
                <a:spcPts val="400"/>
              </a:spcBef>
              <a:spcAft>
                <a:spcPts val="0"/>
              </a:spcAft>
              <a:buChar char="•"/>
              <a:defRPr sz="2000" b="0" i="0" u="none" cap="none">
                <a:solidFill>
                  <a:schemeClr val="dk1"/>
                </a:solidFill>
                <a:latin typeface="Calibri"/>
                <a:ea typeface="Calibri"/>
                <a:cs typeface="Calibri"/>
              </a:defRPr>
            </a:lvl9pPr>
          </a:lstStyle>
          <a:p>
            <a:endParaRPr/>
          </a:p>
        </p:txBody>
      </p:sp>
      <p:sp>
        <p:nvSpPr>
          <p:cNvPr id="8" name="Google Shape;8;p1">
            <a:extLst>
              <a:ext uri="{FF2B5EF4-FFF2-40B4-BE49-F238E27FC236}">
                <a16:creationId xmlns:a16="http://schemas.microsoft.com/office/drawing/2014/main" id="{FD3BB4E4-8386-453D-9B14-111B4C082EBB}"/>
              </a:ext>
            </a:extLst>
          </p:cNvPr>
          <p:cNvSpPr>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oAutofit/>
          </a:bodyPr>
          <a:lstStyle>
            <a:lvl1pPr algn="l">
              <a:spcBef>
                <a:spcPts val="0"/>
              </a:spcBef>
              <a:spcAft>
                <a:spcPts val="0"/>
              </a:spcAft>
              <a:buNone/>
              <a:defRPr sz="1200" b="0" i="0" u="none" cap="none">
                <a:solidFill>
                  <a:srgbClr val="888888"/>
                </a:solidFill>
                <a:latin typeface="Calibri"/>
                <a:ea typeface="Calibri"/>
                <a:cs typeface="Calibri"/>
              </a:defRPr>
            </a:lvl1pPr>
            <a:lvl2pPr algn="l">
              <a:spcBef>
                <a:spcPts val="0"/>
              </a:spcBef>
              <a:spcAft>
                <a:spcPts val="0"/>
              </a:spcAft>
              <a:buNone/>
              <a:defRPr sz="1800" b="0" i="0" u="none" cap="none">
                <a:solidFill>
                  <a:schemeClr val="dk1"/>
                </a:solidFill>
                <a:latin typeface="Calibri"/>
                <a:ea typeface="Calibri"/>
                <a:cs typeface="Calibri"/>
              </a:defRPr>
            </a:lvl2pPr>
            <a:lvl3pPr algn="l">
              <a:spcBef>
                <a:spcPts val="0"/>
              </a:spcBef>
              <a:spcAft>
                <a:spcPts val="0"/>
              </a:spcAft>
              <a:buNone/>
              <a:defRPr sz="1800" b="0" i="0" u="none" cap="none">
                <a:solidFill>
                  <a:schemeClr val="dk1"/>
                </a:solidFill>
                <a:latin typeface="Calibri"/>
                <a:ea typeface="Calibri"/>
                <a:cs typeface="Calibri"/>
              </a:defRPr>
            </a:lvl3pPr>
            <a:lvl4pPr algn="l">
              <a:spcBef>
                <a:spcPts val="0"/>
              </a:spcBef>
              <a:spcAft>
                <a:spcPts val="0"/>
              </a:spcAft>
              <a:buNone/>
              <a:defRPr sz="1800" b="0" i="0" u="none" cap="none">
                <a:solidFill>
                  <a:schemeClr val="dk1"/>
                </a:solidFill>
                <a:latin typeface="Calibri"/>
                <a:ea typeface="Calibri"/>
                <a:cs typeface="Calibri"/>
              </a:defRPr>
            </a:lvl4pPr>
            <a:lvl5pPr algn="l">
              <a:spcBef>
                <a:spcPts val="0"/>
              </a:spcBef>
              <a:spcAft>
                <a:spcPts val="0"/>
              </a:spcAft>
              <a:buNone/>
              <a:defRPr sz="1800" b="0" i="0" u="none" cap="none">
                <a:solidFill>
                  <a:schemeClr val="dk1"/>
                </a:solidFill>
                <a:latin typeface="Calibri"/>
                <a:ea typeface="Calibri"/>
                <a:cs typeface="Calibri"/>
              </a:defRPr>
            </a:lvl5pPr>
            <a:lvl6pPr algn="l">
              <a:spcBef>
                <a:spcPts val="0"/>
              </a:spcBef>
              <a:spcAft>
                <a:spcPts val="0"/>
              </a:spcAft>
              <a:buNone/>
              <a:defRPr sz="1800" b="0" i="0" u="none" cap="none">
                <a:solidFill>
                  <a:schemeClr val="dk1"/>
                </a:solidFill>
                <a:latin typeface="Calibri"/>
                <a:ea typeface="Calibri"/>
                <a:cs typeface="Calibri"/>
              </a:defRPr>
            </a:lvl6pPr>
            <a:lvl7pPr algn="l">
              <a:spcBef>
                <a:spcPts val="0"/>
              </a:spcBef>
              <a:spcAft>
                <a:spcPts val="0"/>
              </a:spcAft>
              <a:buNone/>
              <a:defRPr sz="1800" b="0" i="0" u="none" cap="none">
                <a:solidFill>
                  <a:schemeClr val="dk1"/>
                </a:solidFill>
                <a:latin typeface="Calibri"/>
                <a:ea typeface="Calibri"/>
                <a:cs typeface="Calibri"/>
              </a:defRPr>
            </a:lvl7pPr>
            <a:lvl8pPr algn="l">
              <a:spcBef>
                <a:spcPts val="0"/>
              </a:spcBef>
              <a:spcAft>
                <a:spcPts val="0"/>
              </a:spcAft>
              <a:buNone/>
              <a:defRPr sz="1800" b="0" i="0" u="none" cap="none">
                <a:solidFill>
                  <a:schemeClr val="dk1"/>
                </a:solidFill>
                <a:latin typeface="Calibri"/>
                <a:ea typeface="Calibri"/>
                <a:cs typeface="Calibri"/>
              </a:defRPr>
            </a:lvl8pPr>
            <a:lvl9pPr algn="l">
              <a:spcBef>
                <a:spcPts val="0"/>
              </a:spcBef>
              <a:spcAft>
                <a:spcPts val="0"/>
              </a:spcAft>
              <a:buNone/>
              <a:defRPr sz="1800" b="0" i="0" u="none" cap="none">
                <a:solidFill>
                  <a:schemeClr val="dk1"/>
                </a:solidFill>
                <a:latin typeface="Calibri"/>
                <a:ea typeface="Calibri"/>
                <a:cs typeface="Calibri"/>
              </a:defRPr>
            </a:lvl9pPr>
          </a:lstStyle>
          <a:p>
            <a:endParaRPr/>
          </a:p>
        </p:txBody>
      </p:sp>
      <p:sp>
        <p:nvSpPr>
          <p:cNvPr id="9" name="Google Shape;9;p1">
            <a:extLst>
              <a:ext uri="{FF2B5EF4-FFF2-40B4-BE49-F238E27FC236}">
                <a16:creationId xmlns:a16="http://schemas.microsoft.com/office/drawing/2014/main" id="{14951F38-1B20-41F3-9743-360E68577741}"/>
              </a:ext>
            </a:extLst>
          </p:cNvPr>
          <p:cNvSpPr>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oAutofit/>
          </a:bodyPr>
          <a:lstStyle>
            <a:lvl1pPr algn="ctr">
              <a:spcBef>
                <a:spcPts val="0"/>
              </a:spcBef>
              <a:spcAft>
                <a:spcPts val="0"/>
              </a:spcAft>
              <a:buNone/>
              <a:defRPr sz="1200" b="0" i="0" u="none" cap="none">
                <a:solidFill>
                  <a:srgbClr val="888888"/>
                </a:solidFill>
                <a:latin typeface="Calibri"/>
                <a:ea typeface="Calibri"/>
                <a:cs typeface="Calibri"/>
              </a:defRPr>
            </a:lvl1pPr>
            <a:lvl2pPr algn="l">
              <a:spcBef>
                <a:spcPts val="0"/>
              </a:spcBef>
              <a:spcAft>
                <a:spcPts val="0"/>
              </a:spcAft>
              <a:buNone/>
              <a:defRPr sz="1800" b="0" i="0" u="none" cap="none">
                <a:solidFill>
                  <a:schemeClr val="dk1"/>
                </a:solidFill>
                <a:latin typeface="Calibri"/>
                <a:ea typeface="Calibri"/>
                <a:cs typeface="Calibri"/>
              </a:defRPr>
            </a:lvl2pPr>
            <a:lvl3pPr algn="l">
              <a:spcBef>
                <a:spcPts val="0"/>
              </a:spcBef>
              <a:spcAft>
                <a:spcPts val="0"/>
              </a:spcAft>
              <a:buNone/>
              <a:defRPr sz="1800" b="0" i="0" u="none" cap="none">
                <a:solidFill>
                  <a:schemeClr val="dk1"/>
                </a:solidFill>
                <a:latin typeface="Calibri"/>
                <a:ea typeface="Calibri"/>
                <a:cs typeface="Calibri"/>
              </a:defRPr>
            </a:lvl3pPr>
            <a:lvl4pPr algn="l">
              <a:spcBef>
                <a:spcPts val="0"/>
              </a:spcBef>
              <a:spcAft>
                <a:spcPts val="0"/>
              </a:spcAft>
              <a:buNone/>
              <a:defRPr sz="1800" b="0" i="0" u="none" cap="none">
                <a:solidFill>
                  <a:schemeClr val="dk1"/>
                </a:solidFill>
                <a:latin typeface="Calibri"/>
                <a:ea typeface="Calibri"/>
                <a:cs typeface="Calibri"/>
              </a:defRPr>
            </a:lvl4pPr>
            <a:lvl5pPr algn="l">
              <a:spcBef>
                <a:spcPts val="0"/>
              </a:spcBef>
              <a:spcAft>
                <a:spcPts val="0"/>
              </a:spcAft>
              <a:buNone/>
              <a:defRPr sz="1800" b="0" i="0" u="none" cap="none">
                <a:solidFill>
                  <a:schemeClr val="dk1"/>
                </a:solidFill>
                <a:latin typeface="Calibri"/>
                <a:ea typeface="Calibri"/>
                <a:cs typeface="Calibri"/>
              </a:defRPr>
            </a:lvl5pPr>
            <a:lvl6pPr algn="l">
              <a:spcBef>
                <a:spcPts val="0"/>
              </a:spcBef>
              <a:spcAft>
                <a:spcPts val="0"/>
              </a:spcAft>
              <a:buNone/>
              <a:defRPr sz="1800" b="0" i="0" u="none" cap="none">
                <a:solidFill>
                  <a:schemeClr val="dk1"/>
                </a:solidFill>
                <a:latin typeface="Calibri"/>
                <a:ea typeface="Calibri"/>
                <a:cs typeface="Calibri"/>
              </a:defRPr>
            </a:lvl6pPr>
            <a:lvl7pPr algn="l">
              <a:spcBef>
                <a:spcPts val="0"/>
              </a:spcBef>
              <a:spcAft>
                <a:spcPts val="0"/>
              </a:spcAft>
              <a:buNone/>
              <a:defRPr sz="1800" b="0" i="0" u="none" cap="none">
                <a:solidFill>
                  <a:schemeClr val="dk1"/>
                </a:solidFill>
                <a:latin typeface="Calibri"/>
                <a:ea typeface="Calibri"/>
                <a:cs typeface="Calibri"/>
              </a:defRPr>
            </a:lvl7pPr>
            <a:lvl8pPr algn="l">
              <a:spcBef>
                <a:spcPts val="0"/>
              </a:spcBef>
              <a:spcAft>
                <a:spcPts val="0"/>
              </a:spcAft>
              <a:buNone/>
              <a:defRPr sz="1800" b="0" i="0" u="none" cap="none">
                <a:solidFill>
                  <a:schemeClr val="dk1"/>
                </a:solidFill>
                <a:latin typeface="Calibri"/>
                <a:ea typeface="Calibri"/>
                <a:cs typeface="Calibri"/>
              </a:defRPr>
            </a:lvl8pPr>
            <a:lvl9pPr algn="l">
              <a:spcBef>
                <a:spcPts val="0"/>
              </a:spcBef>
              <a:spcAft>
                <a:spcPts val="0"/>
              </a:spcAft>
              <a:buNone/>
              <a:defRPr sz="1800" b="0" i="0" u="none" cap="none">
                <a:solidFill>
                  <a:schemeClr val="dk1"/>
                </a:solidFill>
                <a:latin typeface="Calibri"/>
                <a:ea typeface="Calibri"/>
                <a:cs typeface="Calibri"/>
              </a:defRPr>
            </a:lvl9pPr>
          </a:lstStyle>
          <a:p>
            <a:endParaRPr/>
          </a:p>
        </p:txBody>
      </p:sp>
      <p:sp>
        <p:nvSpPr>
          <p:cNvPr id="10" name="Google Shape;10;p1">
            <a:extLst>
              <a:ext uri="{FF2B5EF4-FFF2-40B4-BE49-F238E27FC236}">
                <a16:creationId xmlns:a16="http://schemas.microsoft.com/office/drawing/2014/main" id="{0689A3B8-3D3F-49DC-A3DD-E800CCBCECAB}"/>
              </a:ext>
            </a:extLst>
          </p:cNvPr>
          <p:cNvSpPr>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oAutofit/>
          </a:bodyPr>
          <a:lstStyle>
            <a:lvl1pPr marL="0" indent="0" algn="r">
              <a:spcBef>
                <a:spcPts val="0"/>
              </a:spcBef>
              <a:buNone/>
              <a:defRPr sz="1200" b="0" i="0" u="none" cap="none">
                <a:solidFill>
                  <a:srgbClr val="888888"/>
                </a:solidFill>
                <a:latin typeface="Calibri"/>
                <a:ea typeface="Calibri"/>
                <a:cs typeface="Calibri"/>
              </a:defRPr>
            </a:lvl1pPr>
            <a:lvl2pPr marL="0" indent="0" algn="r">
              <a:spcBef>
                <a:spcPts val="0"/>
              </a:spcBef>
              <a:buNone/>
              <a:defRPr sz="1200" b="0" i="0" u="none" cap="none">
                <a:solidFill>
                  <a:srgbClr val="888888"/>
                </a:solidFill>
                <a:latin typeface="Calibri"/>
                <a:ea typeface="Calibri"/>
                <a:cs typeface="Calibri"/>
              </a:defRPr>
            </a:lvl2pPr>
            <a:lvl3pPr marL="0" indent="0" algn="r">
              <a:spcBef>
                <a:spcPts val="0"/>
              </a:spcBef>
              <a:buNone/>
              <a:defRPr sz="1200" b="0" i="0" u="none" cap="none">
                <a:solidFill>
                  <a:srgbClr val="888888"/>
                </a:solidFill>
                <a:latin typeface="Calibri"/>
                <a:ea typeface="Calibri"/>
                <a:cs typeface="Calibri"/>
              </a:defRPr>
            </a:lvl3pPr>
            <a:lvl4pPr marL="0" indent="0" algn="r">
              <a:spcBef>
                <a:spcPts val="0"/>
              </a:spcBef>
              <a:buNone/>
              <a:defRPr sz="1200" b="0" i="0" u="none" cap="none">
                <a:solidFill>
                  <a:srgbClr val="888888"/>
                </a:solidFill>
                <a:latin typeface="Calibri"/>
                <a:ea typeface="Calibri"/>
                <a:cs typeface="Calibri"/>
              </a:defRPr>
            </a:lvl4pPr>
            <a:lvl5pPr marL="0" indent="0" algn="r">
              <a:spcBef>
                <a:spcPts val="0"/>
              </a:spcBef>
              <a:buNone/>
              <a:defRPr sz="1200" b="0" i="0" u="none" cap="none">
                <a:solidFill>
                  <a:srgbClr val="888888"/>
                </a:solidFill>
                <a:latin typeface="Calibri"/>
                <a:ea typeface="Calibri"/>
                <a:cs typeface="Calibri"/>
              </a:defRPr>
            </a:lvl5pPr>
            <a:lvl6pPr marL="0" indent="0" algn="r">
              <a:spcBef>
                <a:spcPts val="0"/>
              </a:spcBef>
              <a:buNone/>
              <a:defRPr sz="1200" b="0" i="0" u="none" cap="none">
                <a:solidFill>
                  <a:srgbClr val="888888"/>
                </a:solidFill>
                <a:latin typeface="Calibri"/>
                <a:ea typeface="Calibri"/>
                <a:cs typeface="Calibri"/>
              </a:defRPr>
            </a:lvl6pPr>
            <a:lvl7pPr marL="0" indent="0" algn="r">
              <a:spcBef>
                <a:spcPts val="0"/>
              </a:spcBef>
              <a:buNone/>
              <a:defRPr sz="1200" b="0" i="0" u="none" cap="none">
                <a:solidFill>
                  <a:srgbClr val="888888"/>
                </a:solidFill>
                <a:latin typeface="Calibri"/>
                <a:ea typeface="Calibri"/>
                <a:cs typeface="Calibri"/>
              </a:defRPr>
            </a:lvl7pPr>
            <a:lvl8pPr marL="0" indent="0" algn="r">
              <a:spcBef>
                <a:spcPts val="0"/>
              </a:spcBef>
              <a:buNone/>
              <a:defRPr sz="1200" b="0" i="0" u="none" cap="none">
                <a:solidFill>
                  <a:srgbClr val="888888"/>
                </a:solidFill>
                <a:latin typeface="Calibri"/>
                <a:ea typeface="Calibri"/>
                <a:cs typeface="Calibri"/>
              </a:defRPr>
            </a:lvl8pPr>
            <a:lvl9pPr marL="0" indent="0" algn="r">
              <a:spcBef>
                <a:spcPts val="0"/>
              </a:spcBef>
              <a:buNone/>
              <a:defRPr sz="1200" b="0" i="0" u="none" cap="none">
                <a:solidFill>
                  <a:srgbClr val="888888"/>
                </a:solidFill>
                <a:latin typeface="Calibri"/>
                <a:ea typeface="Calibri"/>
                <a:cs typeface="Calibri"/>
              </a:defRPr>
            </a:lvl9pPr>
          </a:lstStyle>
          <a:p>
            <a:pPr marL="0" indent="0" algn="r">
              <a:spcBef>
                <a:spcPts val="0"/>
              </a:spcBef>
              <a:spcAft>
                <a:spcPts val="0"/>
              </a:spcAft>
              <a:buNone/>
            </a:pPr>
            <a:fld id="{00000000-1234-1234-1234-123412341234}" type="slidenum">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a:lnSpc>
          <a:spcPct val="100000"/>
        </a:lnSpc>
        <a:spcBef>
          <a:spcPts val="0"/>
        </a:spcBef>
        <a:spcAft>
          <a:spcPts val="0"/>
        </a:spcAft>
        <a:buNone/>
        <a:defRPr sz="1400" b="0" i="0" u="none" cap="none">
          <a:solidFill>
            <a:srgbClr val="000000"/>
          </a:solidFill>
          <a:latin typeface="Arial"/>
          <a:ea typeface="Arial"/>
          <a:cs typeface="Arial"/>
        </a:defRPr>
      </a:lvl1pPr>
      <a:lvl2pPr algn="l">
        <a:lnSpc>
          <a:spcPct val="100000"/>
        </a:lnSpc>
        <a:spcBef>
          <a:spcPts val="0"/>
        </a:spcBef>
        <a:spcAft>
          <a:spcPts val="0"/>
        </a:spcAft>
        <a:buNone/>
        <a:defRPr sz="1400" b="0" i="0" u="none" cap="none">
          <a:solidFill>
            <a:srgbClr val="000000"/>
          </a:solidFill>
          <a:latin typeface="Arial"/>
          <a:ea typeface="Arial"/>
          <a:cs typeface="Arial"/>
        </a:defRPr>
      </a:lvl2pPr>
      <a:lvl3pPr algn="l">
        <a:lnSpc>
          <a:spcPct val="100000"/>
        </a:lnSpc>
        <a:spcBef>
          <a:spcPts val="0"/>
        </a:spcBef>
        <a:spcAft>
          <a:spcPts val="0"/>
        </a:spcAft>
        <a:buNone/>
        <a:defRPr sz="1400" b="0" i="0" u="none" cap="none">
          <a:solidFill>
            <a:srgbClr val="000000"/>
          </a:solidFill>
          <a:latin typeface="Arial"/>
          <a:ea typeface="Arial"/>
          <a:cs typeface="Arial"/>
        </a:defRPr>
      </a:lvl3pPr>
      <a:lvl4pPr algn="l">
        <a:lnSpc>
          <a:spcPct val="100000"/>
        </a:lnSpc>
        <a:spcBef>
          <a:spcPts val="0"/>
        </a:spcBef>
        <a:spcAft>
          <a:spcPts val="0"/>
        </a:spcAft>
        <a:buNone/>
        <a:defRPr sz="1400" b="0" i="0" u="none" cap="none">
          <a:solidFill>
            <a:srgbClr val="000000"/>
          </a:solidFill>
          <a:latin typeface="Arial"/>
          <a:ea typeface="Arial"/>
          <a:cs typeface="Arial"/>
        </a:defRPr>
      </a:lvl4pPr>
      <a:lvl5pPr algn="l">
        <a:lnSpc>
          <a:spcPct val="100000"/>
        </a:lnSpc>
        <a:spcBef>
          <a:spcPts val="0"/>
        </a:spcBef>
        <a:spcAft>
          <a:spcPts val="0"/>
        </a:spcAft>
        <a:buNone/>
        <a:defRPr sz="1400" b="0" i="0" u="none" cap="none">
          <a:solidFill>
            <a:srgbClr val="000000"/>
          </a:solidFill>
          <a:latin typeface="Arial"/>
          <a:ea typeface="Arial"/>
          <a:cs typeface="Arial"/>
        </a:defRPr>
      </a:lvl5pPr>
      <a:lvl6pPr algn="l">
        <a:lnSpc>
          <a:spcPct val="100000"/>
        </a:lnSpc>
        <a:spcBef>
          <a:spcPts val="0"/>
        </a:spcBef>
        <a:spcAft>
          <a:spcPts val="0"/>
        </a:spcAft>
        <a:buNone/>
        <a:defRPr sz="1400" b="0" i="0" u="none" cap="none">
          <a:solidFill>
            <a:srgbClr val="000000"/>
          </a:solidFill>
          <a:latin typeface="Arial"/>
          <a:ea typeface="Arial"/>
          <a:cs typeface="Arial"/>
        </a:defRPr>
      </a:lvl6pPr>
      <a:lvl7pPr algn="l">
        <a:lnSpc>
          <a:spcPct val="100000"/>
        </a:lnSpc>
        <a:spcBef>
          <a:spcPts val="0"/>
        </a:spcBef>
        <a:spcAft>
          <a:spcPts val="0"/>
        </a:spcAft>
        <a:buNone/>
        <a:defRPr sz="1400" b="0" i="0" u="none" cap="none">
          <a:solidFill>
            <a:srgbClr val="000000"/>
          </a:solidFill>
          <a:latin typeface="Arial"/>
          <a:ea typeface="Arial"/>
          <a:cs typeface="Arial"/>
        </a:defRPr>
      </a:lvl7pPr>
      <a:lvl8pPr algn="l">
        <a:lnSpc>
          <a:spcPct val="100000"/>
        </a:lnSpc>
        <a:spcBef>
          <a:spcPts val="0"/>
        </a:spcBef>
        <a:spcAft>
          <a:spcPts val="0"/>
        </a:spcAft>
        <a:buNone/>
        <a:defRPr sz="1400" b="0" i="0" u="none" cap="none">
          <a:solidFill>
            <a:srgbClr val="000000"/>
          </a:solidFill>
          <a:latin typeface="Arial"/>
          <a:ea typeface="Arial"/>
          <a:cs typeface="Arial"/>
        </a:defRPr>
      </a:lvl8pPr>
      <a:lvl9pPr algn="l">
        <a:lnSpc>
          <a:spcPct val="100000"/>
        </a:lnSpc>
        <a:spcBef>
          <a:spcPts val="0"/>
        </a:spcBef>
        <a:spcAft>
          <a:spcPts val="0"/>
        </a:spcAft>
        <a:buNone/>
        <a:defRPr sz="1400" b="0" i="0" u="none" cap="none">
          <a:solidFill>
            <a:srgbClr val="000000"/>
          </a:solidFill>
          <a:latin typeface="Arial"/>
          <a:ea typeface="Arial"/>
          <a:cs typeface="Arial"/>
        </a:defRPr>
      </a:lvl9pPr>
    </p:titleStyle>
    <p:bodyStyle>
      <a:lvl1pPr algn="l">
        <a:lnSpc>
          <a:spcPct val="100000"/>
        </a:lnSpc>
        <a:spcBef>
          <a:spcPts val="0"/>
        </a:spcBef>
        <a:spcAft>
          <a:spcPts val="0"/>
        </a:spcAft>
        <a:buNone/>
        <a:defRPr sz="1400" b="0" i="0" u="none" cap="none">
          <a:solidFill>
            <a:srgbClr val="000000"/>
          </a:solidFill>
          <a:latin typeface="Arial"/>
          <a:ea typeface="Arial"/>
          <a:cs typeface="Arial"/>
        </a:defRPr>
      </a:lvl1pPr>
      <a:lvl2pPr algn="l">
        <a:lnSpc>
          <a:spcPct val="100000"/>
        </a:lnSpc>
        <a:spcBef>
          <a:spcPts val="0"/>
        </a:spcBef>
        <a:spcAft>
          <a:spcPts val="0"/>
        </a:spcAft>
        <a:buNone/>
        <a:defRPr sz="1400" b="0" i="0" u="none" cap="none">
          <a:solidFill>
            <a:srgbClr val="000000"/>
          </a:solidFill>
          <a:latin typeface="Arial"/>
          <a:ea typeface="Arial"/>
          <a:cs typeface="Arial"/>
        </a:defRPr>
      </a:lvl2pPr>
      <a:lvl3pPr algn="l">
        <a:lnSpc>
          <a:spcPct val="100000"/>
        </a:lnSpc>
        <a:spcBef>
          <a:spcPts val="0"/>
        </a:spcBef>
        <a:spcAft>
          <a:spcPts val="0"/>
        </a:spcAft>
        <a:buNone/>
        <a:defRPr sz="1400" b="0" i="0" u="none" cap="none">
          <a:solidFill>
            <a:srgbClr val="000000"/>
          </a:solidFill>
          <a:latin typeface="Arial"/>
          <a:ea typeface="Arial"/>
          <a:cs typeface="Arial"/>
        </a:defRPr>
      </a:lvl3pPr>
      <a:lvl4pPr algn="l">
        <a:lnSpc>
          <a:spcPct val="100000"/>
        </a:lnSpc>
        <a:spcBef>
          <a:spcPts val="0"/>
        </a:spcBef>
        <a:spcAft>
          <a:spcPts val="0"/>
        </a:spcAft>
        <a:buNone/>
        <a:defRPr sz="1400" b="0" i="0" u="none" cap="none">
          <a:solidFill>
            <a:srgbClr val="000000"/>
          </a:solidFill>
          <a:latin typeface="Arial"/>
          <a:ea typeface="Arial"/>
          <a:cs typeface="Arial"/>
        </a:defRPr>
      </a:lvl4pPr>
      <a:lvl5pPr algn="l">
        <a:lnSpc>
          <a:spcPct val="100000"/>
        </a:lnSpc>
        <a:spcBef>
          <a:spcPts val="0"/>
        </a:spcBef>
        <a:spcAft>
          <a:spcPts val="0"/>
        </a:spcAft>
        <a:buNone/>
        <a:defRPr sz="1400" b="0" i="0" u="none" cap="none">
          <a:solidFill>
            <a:srgbClr val="000000"/>
          </a:solidFill>
          <a:latin typeface="Arial"/>
          <a:ea typeface="Arial"/>
          <a:cs typeface="Arial"/>
        </a:defRPr>
      </a:lvl5pPr>
      <a:lvl6pPr algn="l">
        <a:lnSpc>
          <a:spcPct val="100000"/>
        </a:lnSpc>
        <a:spcBef>
          <a:spcPts val="0"/>
        </a:spcBef>
        <a:spcAft>
          <a:spcPts val="0"/>
        </a:spcAft>
        <a:buNone/>
        <a:defRPr sz="1400" b="0" i="0" u="none" cap="none">
          <a:solidFill>
            <a:srgbClr val="000000"/>
          </a:solidFill>
          <a:latin typeface="Arial"/>
          <a:ea typeface="Arial"/>
          <a:cs typeface="Arial"/>
        </a:defRPr>
      </a:lvl6pPr>
      <a:lvl7pPr algn="l">
        <a:lnSpc>
          <a:spcPct val="100000"/>
        </a:lnSpc>
        <a:spcBef>
          <a:spcPts val="0"/>
        </a:spcBef>
        <a:spcAft>
          <a:spcPts val="0"/>
        </a:spcAft>
        <a:buNone/>
        <a:defRPr sz="1400" b="0" i="0" u="none" cap="none">
          <a:solidFill>
            <a:srgbClr val="000000"/>
          </a:solidFill>
          <a:latin typeface="Arial"/>
          <a:ea typeface="Arial"/>
          <a:cs typeface="Arial"/>
        </a:defRPr>
      </a:lvl7pPr>
      <a:lvl8pPr algn="l">
        <a:lnSpc>
          <a:spcPct val="100000"/>
        </a:lnSpc>
        <a:spcBef>
          <a:spcPts val="0"/>
        </a:spcBef>
        <a:spcAft>
          <a:spcPts val="0"/>
        </a:spcAft>
        <a:buNone/>
        <a:defRPr sz="1400" b="0" i="0" u="none" cap="none">
          <a:solidFill>
            <a:srgbClr val="000000"/>
          </a:solidFill>
          <a:latin typeface="Arial"/>
          <a:ea typeface="Arial"/>
          <a:cs typeface="Arial"/>
        </a:defRPr>
      </a:lvl8pPr>
      <a:lvl9pPr algn="l">
        <a:lnSpc>
          <a:spcPct val="100000"/>
        </a:lnSpc>
        <a:spcBef>
          <a:spcPts val="0"/>
        </a:spcBef>
        <a:spcAft>
          <a:spcPts val="0"/>
        </a:spcAft>
        <a:buNone/>
        <a:defRPr sz="1400" b="0" i="0" u="none" cap="none">
          <a:solidFill>
            <a:srgbClr val="000000"/>
          </a:solidFill>
          <a:latin typeface="Arial"/>
          <a:ea typeface="Arial"/>
          <a:cs typeface="Arial"/>
        </a:defRPr>
      </a:lvl9pPr>
    </p:bodyStyle>
    <p:otherStyle>
      <a:lvl1pPr algn="l">
        <a:lnSpc>
          <a:spcPct val="100000"/>
        </a:lnSpc>
        <a:spcBef>
          <a:spcPts val="0"/>
        </a:spcBef>
        <a:spcAft>
          <a:spcPts val="0"/>
        </a:spcAft>
        <a:buNone/>
        <a:defRPr sz="1400" b="0" i="0" u="none" cap="none">
          <a:solidFill>
            <a:srgbClr val="000000"/>
          </a:solidFill>
          <a:latin typeface="Arial"/>
          <a:ea typeface="Arial"/>
          <a:cs typeface="Arial"/>
        </a:defRPr>
      </a:lvl1pPr>
      <a:lvl2pPr algn="l">
        <a:lnSpc>
          <a:spcPct val="100000"/>
        </a:lnSpc>
        <a:spcBef>
          <a:spcPts val="0"/>
        </a:spcBef>
        <a:spcAft>
          <a:spcPts val="0"/>
        </a:spcAft>
        <a:buNone/>
        <a:defRPr sz="1400" b="0" i="0" u="none" cap="none">
          <a:solidFill>
            <a:srgbClr val="000000"/>
          </a:solidFill>
          <a:latin typeface="Arial"/>
          <a:ea typeface="Arial"/>
          <a:cs typeface="Arial"/>
        </a:defRPr>
      </a:lvl2pPr>
      <a:lvl3pPr algn="l">
        <a:lnSpc>
          <a:spcPct val="100000"/>
        </a:lnSpc>
        <a:spcBef>
          <a:spcPts val="0"/>
        </a:spcBef>
        <a:spcAft>
          <a:spcPts val="0"/>
        </a:spcAft>
        <a:buNone/>
        <a:defRPr sz="1400" b="0" i="0" u="none" cap="none">
          <a:solidFill>
            <a:srgbClr val="000000"/>
          </a:solidFill>
          <a:latin typeface="Arial"/>
          <a:ea typeface="Arial"/>
          <a:cs typeface="Arial"/>
        </a:defRPr>
      </a:lvl3pPr>
      <a:lvl4pPr algn="l">
        <a:lnSpc>
          <a:spcPct val="100000"/>
        </a:lnSpc>
        <a:spcBef>
          <a:spcPts val="0"/>
        </a:spcBef>
        <a:spcAft>
          <a:spcPts val="0"/>
        </a:spcAft>
        <a:buNone/>
        <a:defRPr sz="1400" b="0" i="0" u="none" cap="none">
          <a:solidFill>
            <a:srgbClr val="000000"/>
          </a:solidFill>
          <a:latin typeface="Arial"/>
          <a:ea typeface="Arial"/>
          <a:cs typeface="Arial"/>
        </a:defRPr>
      </a:lvl4pPr>
      <a:lvl5pPr algn="l">
        <a:lnSpc>
          <a:spcPct val="100000"/>
        </a:lnSpc>
        <a:spcBef>
          <a:spcPts val="0"/>
        </a:spcBef>
        <a:spcAft>
          <a:spcPts val="0"/>
        </a:spcAft>
        <a:buNone/>
        <a:defRPr sz="1400" b="0" i="0" u="none" cap="none">
          <a:solidFill>
            <a:srgbClr val="000000"/>
          </a:solidFill>
          <a:latin typeface="Arial"/>
          <a:ea typeface="Arial"/>
          <a:cs typeface="Arial"/>
        </a:defRPr>
      </a:lvl5pPr>
      <a:lvl6pPr algn="l">
        <a:lnSpc>
          <a:spcPct val="100000"/>
        </a:lnSpc>
        <a:spcBef>
          <a:spcPts val="0"/>
        </a:spcBef>
        <a:spcAft>
          <a:spcPts val="0"/>
        </a:spcAft>
        <a:buNone/>
        <a:defRPr sz="1400" b="0" i="0" u="none" cap="none">
          <a:solidFill>
            <a:srgbClr val="000000"/>
          </a:solidFill>
          <a:latin typeface="Arial"/>
          <a:ea typeface="Arial"/>
          <a:cs typeface="Arial"/>
        </a:defRPr>
      </a:lvl6pPr>
      <a:lvl7pPr algn="l">
        <a:lnSpc>
          <a:spcPct val="100000"/>
        </a:lnSpc>
        <a:spcBef>
          <a:spcPts val="0"/>
        </a:spcBef>
        <a:spcAft>
          <a:spcPts val="0"/>
        </a:spcAft>
        <a:buNone/>
        <a:defRPr sz="1400" b="0" i="0" u="none" cap="none">
          <a:solidFill>
            <a:srgbClr val="000000"/>
          </a:solidFill>
          <a:latin typeface="Arial"/>
          <a:ea typeface="Arial"/>
          <a:cs typeface="Arial"/>
        </a:defRPr>
      </a:lvl7pPr>
      <a:lvl8pPr algn="l">
        <a:lnSpc>
          <a:spcPct val="100000"/>
        </a:lnSpc>
        <a:spcBef>
          <a:spcPts val="0"/>
        </a:spcBef>
        <a:spcAft>
          <a:spcPts val="0"/>
        </a:spcAft>
        <a:buNone/>
        <a:defRPr sz="1400" b="0" i="0" u="none" cap="none">
          <a:solidFill>
            <a:srgbClr val="000000"/>
          </a:solidFill>
          <a:latin typeface="Arial"/>
          <a:ea typeface="Arial"/>
          <a:cs typeface="Arial"/>
        </a:defRPr>
      </a:lvl8pPr>
      <a:lvl9pPr algn="l">
        <a:lnSpc>
          <a:spcPct val="100000"/>
        </a:lnSpc>
        <a:spcBef>
          <a:spcPts val="0"/>
        </a:spcBef>
        <a:spcAft>
          <a:spcPts val="0"/>
        </a:spcAft>
        <a:buNone/>
        <a:defRPr sz="1400" b="0" i="0" u="none" cap="none">
          <a:solidFill>
            <a:srgbClr val="000000"/>
          </a:solidFill>
          <a:latin typeface="Arial"/>
          <a:ea typeface="Arial"/>
          <a:cs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9D2A30E-B144-883F-781B-9D3C89AD3CF3}"/>
              </a:ext>
            </a:extLst>
          </p:cNvPr>
          <p:cNvSpPr>
            <a:spLocks noGrp="1"/>
          </p:cNvSpPr>
          <p:nvPr>
            <p:ph type="dt" idx="2"/>
          </p:nvPr>
        </p:nvSpPr>
        <p:spPr>
          <a:xfrm>
            <a:off x="838622" y="6356351"/>
            <a:ext cx="2744578" cy="365125"/>
          </a:xfrm>
          <a:prstGeom prst="rect">
            <a:avLst/>
          </a:prstGeom>
        </p:spPr>
        <p:txBody>
          <a:bodyPr vert="horz" lIns="91440" tIns="45720" rIns="91440" bIns="45720" anchor="ctr"/>
          <a:lstStyle>
            <a:lvl1pPr algn="l">
              <a:buNone/>
              <a:defRPr sz="1200">
                <a:solidFill>
                  <a:schemeClr val="tx1">
                    <a:tint val="82000"/>
                  </a:schemeClr>
                </a:solidFill>
              </a:defRPr>
            </a:lvl1pPr>
          </a:lstStyle>
          <a:p>
            <a:fld id="{BF34ADD8-6BCF-48DE-B709-C210A6C2E666}" type="datetime1">
              <a:t>21/07/2026</a:t>
            </a:fld>
            <a:endParaRPr/>
          </a:p>
        </p:txBody>
      </p:sp>
      <p:sp>
        <p:nvSpPr>
          <p:cNvPr id="5" name="Espace réservé du pied de page 4">
            <a:extLst>
              <a:ext uri="{FF2B5EF4-FFF2-40B4-BE49-F238E27FC236}">
                <a16:creationId xmlns:a16="http://schemas.microsoft.com/office/drawing/2014/main" id="{F94C06FB-FD2F-B001-88D9-2D2BB42ABCCB}"/>
              </a:ext>
            </a:extLst>
          </p:cNvPr>
          <p:cNvSpPr>
            <a:spLocks noGrp="1"/>
          </p:cNvSpPr>
          <p:nvPr>
            <p:ph type="ftr" idx="3"/>
          </p:nvPr>
        </p:nvSpPr>
        <p:spPr>
          <a:xfrm>
            <a:off x="4040630" y="6356351"/>
            <a:ext cx="4116867" cy="365125"/>
          </a:xfrm>
          <a:prstGeom prst="rect">
            <a:avLst/>
          </a:prstGeom>
        </p:spPr>
        <p:txBody>
          <a:bodyPr vert="horz" lIns="91440" tIns="45720" rIns="91440" bIns="45720" anchor="ctr"/>
          <a:lstStyle>
            <a:lvl1pPr algn="ctr">
              <a:buNone/>
              <a:defRPr sz="1200">
                <a:solidFill>
                  <a:schemeClr val="tx1">
                    <a:tint val="82000"/>
                  </a:schemeClr>
                </a:solidFill>
              </a:defRPr>
            </a:lvl1pPr>
          </a:lstStyle>
          <a:p>
            <a:endParaRPr/>
          </a:p>
        </p:txBody>
      </p:sp>
      <p:sp>
        <p:nvSpPr>
          <p:cNvPr id="6" name="Espace réservé du numéro de diapositive 5">
            <a:extLst>
              <a:ext uri="{FF2B5EF4-FFF2-40B4-BE49-F238E27FC236}">
                <a16:creationId xmlns:a16="http://schemas.microsoft.com/office/drawing/2014/main" id="{E80F2918-7837-9DF7-A02B-92783C2E8199}"/>
              </a:ext>
            </a:extLst>
          </p:cNvPr>
          <p:cNvSpPr>
            <a:spLocks noGrp="1"/>
          </p:cNvSpPr>
          <p:nvPr>
            <p:ph type="sldNum" idx="4"/>
          </p:nvPr>
        </p:nvSpPr>
        <p:spPr>
          <a:xfrm>
            <a:off x="8614926" y="6356351"/>
            <a:ext cx="2744578" cy="365125"/>
          </a:xfrm>
          <a:prstGeom prst="rect">
            <a:avLst/>
          </a:prstGeom>
        </p:spPr>
        <p:txBody>
          <a:bodyPr vert="horz" lIns="91440" tIns="45720" rIns="91440" bIns="45720" anchor="ctr"/>
          <a:lstStyle>
            <a:lvl1pPr algn="r">
              <a:buNone/>
              <a:defRPr sz="1200">
                <a:solidFill>
                  <a:schemeClr val="tx1">
                    <a:tint val="82000"/>
                  </a:schemeClr>
                </a:solidFill>
              </a:defRPr>
            </a:lvl1pPr>
          </a:lstStyle>
          <a:p>
            <a:fld id="{64EC277F-3236-4E1F-A330-00F54D9DD9C3}"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a:lnSpc>
          <a:spcPct val="90000"/>
        </a:lnSpc>
        <a:buNone/>
        <a:defRPr sz="4400">
          <a:solidFill>
            <a:schemeClr val="tx1"/>
          </a:solidFill>
          <a:latin typeface="+mj-lt"/>
          <a:ea typeface="+mj-lt"/>
          <a:cs typeface="+mj-lt"/>
        </a:defRPr>
      </a:lvl1pPr>
    </p:titleStyle>
    <p:bodyStyle>
      <a:lvl1pPr marL="228615" indent="-228615" algn="l">
        <a:lnSpc>
          <a:spcPct val="90000"/>
        </a:lnSpc>
        <a:spcBef>
          <a:spcPts val="1000"/>
        </a:spcBef>
        <a:buChar char="•"/>
        <a:defRPr sz="2800">
          <a:solidFill>
            <a:schemeClr val="tx1"/>
          </a:solidFill>
          <a:latin typeface="+mn-lt"/>
          <a:ea typeface="+mn-lt"/>
          <a:cs typeface="+mn-lt"/>
        </a:defRPr>
      </a:lvl1pPr>
      <a:lvl2pPr marL="685846" indent="-228615" algn="l">
        <a:lnSpc>
          <a:spcPct val="90000"/>
        </a:lnSpc>
        <a:spcBef>
          <a:spcPts val="500"/>
        </a:spcBef>
        <a:buChar char="•"/>
        <a:defRPr sz="2400">
          <a:solidFill>
            <a:schemeClr val="tx1"/>
          </a:solidFill>
          <a:latin typeface="+mn-lt"/>
          <a:ea typeface="+mn-lt"/>
          <a:cs typeface="+mn-lt"/>
        </a:defRPr>
      </a:lvl2pPr>
      <a:lvl3pPr marL="1143076" indent="-228615" algn="l">
        <a:lnSpc>
          <a:spcPct val="90000"/>
        </a:lnSpc>
        <a:spcBef>
          <a:spcPts val="500"/>
        </a:spcBef>
        <a:buChar char="•"/>
        <a:defRPr sz="2001">
          <a:solidFill>
            <a:schemeClr val="tx1"/>
          </a:solidFill>
          <a:latin typeface="+mn-lt"/>
          <a:ea typeface="+mn-lt"/>
          <a:cs typeface="+mn-lt"/>
        </a:defRPr>
      </a:lvl3pPr>
      <a:lvl4pPr marL="1600309" indent="-228615" algn="l">
        <a:lnSpc>
          <a:spcPct val="90000"/>
        </a:lnSpc>
        <a:spcBef>
          <a:spcPts val="500"/>
        </a:spcBef>
        <a:buChar char="•"/>
        <a:defRPr sz="1800">
          <a:solidFill>
            <a:schemeClr val="tx1"/>
          </a:solidFill>
          <a:latin typeface="+mn-lt"/>
          <a:ea typeface="+mn-lt"/>
          <a:cs typeface="+mn-lt"/>
        </a:defRPr>
      </a:lvl4pPr>
      <a:lvl5pPr marL="2057539" indent="-228615" algn="l">
        <a:lnSpc>
          <a:spcPct val="90000"/>
        </a:lnSpc>
        <a:spcBef>
          <a:spcPts val="500"/>
        </a:spcBef>
        <a:buChar char="•"/>
        <a:defRPr sz="1800">
          <a:solidFill>
            <a:schemeClr val="tx1"/>
          </a:solidFill>
          <a:latin typeface="+mn-lt"/>
          <a:ea typeface="+mn-lt"/>
          <a:cs typeface="+mn-lt"/>
        </a:defRPr>
      </a:lvl5pPr>
      <a:lvl6pPr marL="2514770" indent="-228615" algn="l">
        <a:lnSpc>
          <a:spcPct val="90000"/>
        </a:lnSpc>
        <a:spcBef>
          <a:spcPts val="500"/>
        </a:spcBef>
        <a:buChar char="•"/>
        <a:defRPr sz="1800">
          <a:solidFill>
            <a:schemeClr val="tx1"/>
          </a:solidFill>
          <a:latin typeface="+mn-lt"/>
          <a:ea typeface="+mn-lt"/>
          <a:cs typeface="+mn-lt"/>
        </a:defRPr>
      </a:lvl6pPr>
      <a:lvl7pPr marL="2972001" indent="-228615" algn="l">
        <a:lnSpc>
          <a:spcPct val="90000"/>
        </a:lnSpc>
        <a:spcBef>
          <a:spcPts val="500"/>
        </a:spcBef>
        <a:buChar char="•"/>
        <a:defRPr sz="1800">
          <a:solidFill>
            <a:schemeClr val="tx1"/>
          </a:solidFill>
          <a:latin typeface="+mn-lt"/>
          <a:ea typeface="+mn-lt"/>
          <a:cs typeface="+mn-lt"/>
        </a:defRPr>
      </a:lvl7pPr>
      <a:lvl8pPr marL="3429231" indent="-228615" algn="l">
        <a:lnSpc>
          <a:spcPct val="90000"/>
        </a:lnSpc>
        <a:spcBef>
          <a:spcPts val="500"/>
        </a:spcBef>
        <a:buChar char="•"/>
        <a:defRPr sz="1800">
          <a:solidFill>
            <a:schemeClr val="tx1"/>
          </a:solidFill>
          <a:latin typeface="+mn-lt"/>
          <a:ea typeface="+mn-lt"/>
          <a:cs typeface="+mn-lt"/>
        </a:defRPr>
      </a:lvl8pPr>
      <a:lvl9pPr marL="3886462" indent="-228615" algn="l">
        <a:lnSpc>
          <a:spcPct val="90000"/>
        </a:lnSpc>
        <a:spcBef>
          <a:spcPts val="500"/>
        </a:spcBef>
        <a:buChar char="•"/>
        <a:defRPr sz="1800">
          <a:solidFill>
            <a:schemeClr val="tx1"/>
          </a:solidFill>
          <a:latin typeface="+mn-lt"/>
          <a:ea typeface="+mn-lt"/>
          <a:cs typeface="+mn-lt"/>
        </a:defRPr>
      </a:lvl9pPr>
    </p:bodyStyle>
    <p:otherStyle>
      <a:lvl1pPr marL="0" algn="l">
        <a:buNone/>
        <a:defRPr sz="1800">
          <a:solidFill>
            <a:schemeClr val="tx1"/>
          </a:solidFill>
          <a:latin typeface="+mn-lt"/>
          <a:ea typeface="+mn-lt"/>
          <a:cs typeface="+mn-lt"/>
        </a:defRPr>
      </a:lvl1pPr>
      <a:lvl2pPr marL="457231" algn="l">
        <a:buNone/>
        <a:defRPr sz="1800">
          <a:solidFill>
            <a:schemeClr val="tx1"/>
          </a:solidFill>
          <a:latin typeface="+mn-lt"/>
          <a:ea typeface="+mn-lt"/>
          <a:cs typeface="+mn-lt"/>
        </a:defRPr>
      </a:lvl2pPr>
      <a:lvl3pPr marL="914462" algn="l">
        <a:buNone/>
        <a:defRPr sz="1800">
          <a:solidFill>
            <a:schemeClr val="tx1"/>
          </a:solidFill>
          <a:latin typeface="+mn-lt"/>
          <a:ea typeface="+mn-lt"/>
          <a:cs typeface="+mn-lt"/>
        </a:defRPr>
      </a:lvl3pPr>
      <a:lvl4pPr marL="1371692" algn="l">
        <a:buNone/>
        <a:defRPr sz="1800">
          <a:solidFill>
            <a:schemeClr val="tx1"/>
          </a:solidFill>
          <a:latin typeface="+mn-lt"/>
          <a:ea typeface="+mn-lt"/>
          <a:cs typeface="+mn-lt"/>
        </a:defRPr>
      </a:lvl4pPr>
      <a:lvl5pPr marL="1828923" algn="l">
        <a:buNone/>
        <a:defRPr sz="1800">
          <a:solidFill>
            <a:schemeClr val="tx1"/>
          </a:solidFill>
          <a:latin typeface="+mn-lt"/>
          <a:ea typeface="+mn-lt"/>
          <a:cs typeface="+mn-lt"/>
        </a:defRPr>
      </a:lvl5pPr>
      <a:lvl6pPr marL="2286154" algn="l">
        <a:buNone/>
        <a:defRPr sz="1800">
          <a:solidFill>
            <a:schemeClr val="tx1"/>
          </a:solidFill>
          <a:latin typeface="+mn-lt"/>
          <a:ea typeface="+mn-lt"/>
          <a:cs typeface="+mn-lt"/>
        </a:defRPr>
      </a:lvl6pPr>
      <a:lvl7pPr marL="2743385" algn="l">
        <a:buNone/>
        <a:defRPr sz="1800">
          <a:solidFill>
            <a:schemeClr val="tx1"/>
          </a:solidFill>
          <a:latin typeface="+mn-lt"/>
          <a:ea typeface="+mn-lt"/>
          <a:cs typeface="+mn-lt"/>
        </a:defRPr>
      </a:lvl7pPr>
      <a:lvl8pPr marL="3200616" algn="l">
        <a:buNone/>
        <a:defRPr sz="1800">
          <a:solidFill>
            <a:schemeClr val="tx1"/>
          </a:solidFill>
          <a:latin typeface="+mn-lt"/>
          <a:ea typeface="+mn-lt"/>
          <a:cs typeface="+mn-lt"/>
        </a:defRPr>
      </a:lvl8pPr>
      <a:lvl9pPr marL="3657847" algn="l">
        <a:buNone/>
        <a:defRPr sz="1800">
          <a:solidFill>
            <a:schemeClr val="tx1"/>
          </a:solidFill>
          <a:latin typeface="+mn-lt"/>
          <a:ea typeface="+mn-lt"/>
          <a:cs typeface="+mn-l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EF095-A1AD-43D1-A00A-A721582EC2B9}"/>
              </a:ext>
            </a:extLst>
          </p:cNvPr>
          <p:cNvSpPr>
            <a:spLocks noGrp="1"/>
          </p:cNvSpPr>
          <p:nvPr>
            <p:ph type="title"/>
          </p:nvPr>
        </p:nvSpPr>
        <p:spPr>
          <a:xfrm>
            <a:off x="304800" y="183092"/>
            <a:ext cx="5486400" cy="762000"/>
          </a:xfrm>
          <a:prstGeom prst="rect">
            <a:avLst/>
          </a:prstGeom>
        </p:spPr>
        <p:txBody>
          <a:bodyPr vert="horz" lIns="91440" tIns="45720" rIns="91440" bIns="45720" anchor="ctr">
            <a:normAutofit/>
          </a:bodyPr>
          <a:lstStyle/>
          <a:p>
            <a:r>
              <a:t>Click to edit Master title style</a:t>
            </a:r>
          </a:p>
        </p:txBody>
      </p:sp>
      <p:sp>
        <p:nvSpPr>
          <p:cNvPr id="3" name="Text Placeholder 2">
            <a:extLst>
              <a:ext uri="{FF2B5EF4-FFF2-40B4-BE49-F238E27FC236}">
                <a16:creationId xmlns:a16="http://schemas.microsoft.com/office/drawing/2014/main" id="{57D56A12-D430-40E2-8159-E7E20D11F024}"/>
              </a:ext>
            </a:extLst>
          </p:cNvPr>
          <p:cNvSpPr>
            <a:spLocks noGrp="1"/>
          </p:cNvSpPr>
          <p:nvPr>
            <p:ph type="body" idx="1"/>
          </p:nvPr>
        </p:nvSpPr>
        <p:spPr>
          <a:xfrm>
            <a:off x="304800" y="1066800"/>
            <a:ext cx="5486400" cy="3017309"/>
          </a:xfrm>
          <a:prstGeom prst="rect">
            <a:avLst/>
          </a:prstGeom>
        </p:spPr>
        <p:txBody>
          <a:bodyPr vert="horz" lIns="91440" tIns="45720" rIns="91440" bIns="45720">
            <a:normAutofit/>
          </a:bodyPr>
          <a:lstStyle/>
          <a:p>
            <a:pPr>
              <a:buNone/>
            </a:pPr>
            <a:r>
              <a:t>Click to edit Master text styles</a:t>
            </a:r>
          </a:p>
          <a:p>
            <a:pPr>
              <a:buNone/>
            </a:pPr>
            <a:r>
              <a:t>Second level</a:t>
            </a:r>
          </a:p>
          <a:p>
            <a:pPr>
              <a:buNone/>
            </a:pPr>
            <a:r>
              <a:t>Third level</a:t>
            </a:r>
          </a:p>
          <a:p>
            <a:pPr>
              <a:buNone/>
            </a:pPr>
            <a:r>
              <a:t>Fourth level</a:t>
            </a:r>
          </a:p>
          <a:p>
            <a:pPr>
              <a:buNone/>
            </a:pPr>
            <a:r>
              <a:t>Fifth level</a:t>
            </a:r>
          </a:p>
        </p:txBody>
      </p:sp>
      <p:sp>
        <p:nvSpPr>
          <p:cNvPr id="4" name="Date Placeholder 3">
            <a:extLst>
              <a:ext uri="{FF2B5EF4-FFF2-40B4-BE49-F238E27FC236}">
                <a16:creationId xmlns:a16="http://schemas.microsoft.com/office/drawing/2014/main" id="{DE4A8A30-058C-4362-87C2-A2E6D94AE8ED}"/>
              </a:ext>
            </a:extLst>
          </p:cNvPr>
          <p:cNvSpPr>
            <a:spLocks noGrp="1"/>
          </p:cNvSpPr>
          <p:nvPr>
            <p:ph type="dt" idx="2"/>
          </p:nvPr>
        </p:nvSpPr>
        <p:spPr>
          <a:xfrm>
            <a:off x="304800" y="4237567"/>
            <a:ext cx="1422400" cy="243417"/>
          </a:xfrm>
          <a:prstGeom prst="rect">
            <a:avLst/>
          </a:prstGeom>
        </p:spPr>
        <p:txBody>
          <a:bodyPr vert="horz" lIns="91440" tIns="45720" rIns="91440" bIns="45720" anchor="ctr"/>
          <a:lstStyle>
            <a:lvl1pPr algn="l">
              <a:buNone/>
              <a:defRPr sz="800">
                <a:solidFill>
                  <a:schemeClr val="tx1">
                    <a:tint val="75000"/>
                  </a:schemeClr>
                </a:solidFill>
              </a:defRPr>
            </a:lvl1pPr>
          </a:lstStyle>
          <a:p>
            <a:fld id="{1D8BD707-D9CF-40AE-B4C6-C98DA3205C09}" type="datetimeFigureOut">
              <a:t>21/07/2026</a:t>
            </a:fld>
            <a:endParaRPr/>
          </a:p>
        </p:txBody>
      </p:sp>
      <p:sp>
        <p:nvSpPr>
          <p:cNvPr id="5" name="Footer Placeholder 4">
            <a:extLst>
              <a:ext uri="{FF2B5EF4-FFF2-40B4-BE49-F238E27FC236}">
                <a16:creationId xmlns:a16="http://schemas.microsoft.com/office/drawing/2014/main" id="{09345A05-CF62-4DCE-B463-6E574BAB0FA5}"/>
              </a:ext>
            </a:extLst>
          </p:cNvPr>
          <p:cNvSpPr>
            <a:spLocks noGrp="1"/>
          </p:cNvSpPr>
          <p:nvPr>
            <p:ph type="ftr" idx="3"/>
          </p:nvPr>
        </p:nvSpPr>
        <p:spPr>
          <a:xfrm>
            <a:off x="2082800" y="4237567"/>
            <a:ext cx="1930400" cy="243417"/>
          </a:xfrm>
          <a:prstGeom prst="rect">
            <a:avLst/>
          </a:prstGeom>
        </p:spPr>
        <p:txBody>
          <a:bodyPr vert="horz" lIns="91440" tIns="45720" rIns="91440" bIns="45720" anchor="ctr"/>
          <a:lstStyle>
            <a:lvl1pPr algn="ctr">
              <a:buNone/>
              <a:defRPr sz="8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4DBF7EF9-3938-4362-90AC-C197396F93E0}"/>
              </a:ext>
            </a:extLst>
          </p:cNvPr>
          <p:cNvSpPr>
            <a:spLocks noGrp="1"/>
          </p:cNvSpPr>
          <p:nvPr>
            <p:ph type="sldNum" idx="4"/>
          </p:nvPr>
        </p:nvSpPr>
        <p:spPr>
          <a:xfrm>
            <a:off x="4368800" y="4237567"/>
            <a:ext cx="1422400" cy="243417"/>
          </a:xfrm>
          <a:prstGeom prst="rect">
            <a:avLst/>
          </a:prstGeom>
        </p:spPr>
        <p:txBody>
          <a:bodyPr vert="horz" lIns="91440" tIns="45720" rIns="91440" bIns="45720" anchor="ctr"/>
          <a:lstStyle>
            <a:lvl1pPr algn="r">
              <a:buNone/>
              <a:defRPr sz="800">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a:buNone/>
        <a:defRPr sz="2933">
          <a:solidFill>
            <a:schemeClr val="tx1"/>
          </a:solidFill>
          <a:latin typeface="+mj-lt"/>
          <a:ea typeface="+mj-lt"/>
          <a:cs typeface="+mj-lt"/>
        </a:defRPr>
      </a:lvl1pPr>
    </p:titleStyle>
    <p:bodyStyle>
      <a:lvl1pPr marL="228611" indent="-228611" algn="l">
        <a:buChar char="•"/>
        <a:defRPr sz="2133">
          <a:solidFill>
            <a:schemeClr val="tx1"/>
          </a:solidFill>
          <a:latin typeface="+mn-lt"/>
          <a:ea typeface="+mn-lt"/>
          <a:cs typeface="+mn-lt"/>
        </a:defRPr>
      </a:lvl1pPr>
      <a:lvl2pPr marL="495325" indent="-190510" algn="l">
        <a:buChar char="–"/>
        <a:defRPr sz="1867">
          <a:solidFill>
            <a:schemeClr val="tx1"/>
          </a:solidFill>
          <a:latin typeface="+mn-lt"/>
          <a:ea typeface="+mn-lt"/>
          <a:cs typeface="+mn-lt"/>
        </a:defRPr>
      </a:lvl2pPr>
      <a:lvl3pPr marL="762038" indent="-152408" algn="l">
        <a:buChar char="•"/>
        <a:defRPr sz="1600">
          <a:solidFill>
            <a:schemeClr val="tx1"/>
          </a:solidFill>
          <a:latin typeface="+mn-lt"/>
          <a:ea typeface="+mn-lt"/>
          <a:cs typeface="+mn-lt"/>
        </a:defRPr>
      </a:lvl3pPr>
      <a:lvl4pPr marL="1066853" indent="-152408" algn="l">
        <a:buChar char="–"/>
        <a:defRPr sz="1333">
          <a:solidFill>
            <a:schemeClr val="tx1"/>
          </a:solidFill>
          <a:latin typeface="+mn-lt"/>
          <a:ea typeface="+mn-lt"/>
          <a:cs typeface="+mn-lt"/>
        </a:defRPr>
      </a:lvl4pPr>
      <a:lvl5pPr marL="1371669" indent="-152408" algn="l">
        <a:buChar char="»"/>
        <a:defRPr sz="1333">
          <a:solidFill>
            <a:schemeClr val="tx1"/>
          </a:solidFill>
          <a:latin typeface="+mn-lt"/>
          <a:ea typeface="+mn-lt"/>
          <a:cs typeface="+mn-lt"/>
        </a:defRPr>
      </a:lvl5pPr>
      <a:lvl6pPr marL="1676484" indent="-152408" algn="l">
        <a:buChar char="•"/>
        <a:defRPr sz="1333">
          <a:solidFill>
            <a:schemeClr val="tx1"/>
          </a:solidFill>
          <a:latin typeface="+mn-lt"/>
          <a:ea typeface="+mn-lt"/>
          <a:cs typeface="+mn-lt"/>
        </a:defRPr>
      </a:lvl6pPr>
      <a:lvl7pPr marL="1981299" indent="-152408" algn="l">
        <a:buChar char="•"/>
        <a:defRPr sz="1333">
          <a:solidFill>
            <a:schemeClr val="tx1"/>
          </a:solidFill>
          <a:latin typeface="+mn-lt"/>
          <a:ea typeface="+mn-lt"/>
          <a:cs typeface="+mn-lt"/>
        </a:defRPr>
      </a:lvl7pPr>
      <a:lvl8pPr marL="2286114" indent="-152408" algn="l">
        <a:buChar char="•"/>
        <a:defRPr sz="1333">
          <a:solidFill>
            <a:schemeClr val="tx1"/>
          </a:solidFill>
          <a:latin typeface="+mn-lt"/>
          <a:ea typeface="+mn-lt"/>
          <a:cs typeface="+mn-lt"/>
        </a:defRPr>
      </a:lvl8pPr>
      <a:lvl9pPr marL="2590930" indent="-152408" algn="l">
        <a:buChar char="•"/>
        <a:defRPr sz="1333">
          <a:solidFill>
            <a:schemeClr val="tx1"/>
          </a:solidFill>
          <a:latin typeface="+mn-lt"/>
          <a:ea typeface="+mn-lt"/>
          <a:cs typeface="+mn-lt"/>
        </a:defRPr>
      </a:lvl9pPr>
    </p:bodyStyle>
    <p:otherStyle>
      <a:lvl1pPr marL="0" algn="l">
        <a:buNone/>
        <a:defRPr sz="1200">
          <a:solidFill>
            <a:schemeClr val="tx1"/>
          </a:solidFill>
          <a:latin typeface="+mn-lt"/>
          <a:ea typeface="+mn-lt"/>
          <a:cs typeface="+mn-lt"/>
        </a:defRPr>
      </a:lvl1pPr>
      <a:lvl2pPr marL="304815" algn="l">
        <a:buNone/>
        <a:defRPr sz="1200">
          <a:solidFill>
            <a:schemeClr val="tx1"/>
          </a:solidFill>
          <a:latin typeface="+mn-lt"/>
          <a:ea typeface="+mn-lt"/>
          <a:cs typeface="+mn-lt"/>
        </a:defRPr>
      </a:lvl2pPr>
      <a:lvl3pPr marL="609630" algn="l">
        <a:buNone/>
        <a:defRPr sz="1200">
          <a:solidFill>
            <a:schemeClr val="tx1"/>
          </a:solidFill>
          <a:latin typeface="+mn-lt"/>
          <a:ea typeface="+mn-lt"/>
          <a:cs typeface="+mn-lt"/>
        </a:defRPr>
      </a:lvl3pPr>
      <a:lvl4pPr marL="914446" algn="l">
        <a:buNone/>
        <a:defRPr sz="1200">
          <a:solidFill>
            <a:schemeClr val="tx1"/>
          </a:solidFill>
          <a:latin typeface="+mn-lt"/>
          <a:ea typeface="+mn-lt"/>
          <a:cs typeface="+mn-lt"/>
        </a:defRPr>
      </a:lvl4pPr>
      <a:lvl5pPr marL="1219261" algn="l">
        <a:buNone/>
        <a:defRPr sz="1200">
          <a:solidFill>
            <a:schemeClr val="tx1"/>
          </a:solidFill>
          <a:latin typeface="+mn-lt"/>
          <a:ea typeface="+mn-lt"/>
          <a:cs typeface="+mn-lt"/>
        </a:defRPr>
      </a:lvl5pPr>
      <a:lvl6pPr marL="1524076" algn="l">
        <a:buNone/>
        <a:defRPr sz="1200">
          <a:solidFill>
            <a:schemeClr val="tx1"/>
          </a:solidFill>
          <a:latin typeface="+mn-lt"/>
          <a:ea typeface="+mn-lt"/>
          <a:cs typeface="+mn-lt"/>
        </a:defRPr>
      </a:lvl6pPr>
      <a:lvl7pPr marL="1828891" algn="l">
        <a:buNone/>
        <a:defRPr sz="1200">
          <a:solidFill>
            <a:schemeClr val="tx1"/>
          </a:solidFill>
          <a:latin typeface="+mn-lt"/>
          <a:ea typeface="+mn-lt"/>
          <a:cs typeface="+mn-lt"/>
        </a:defRPr>
      </a:lvl7pPr>
      <a:lvl8pPr marL="2133707" algn="l">
        <a:buNone/>
        <a:defRPr sz="1200">
          <a:solidFill>
            <a:schemeClr val="tx1"/>
          </a:solidFill>
          <a:latin typeface="+mn-lt"/>
          <a:ea typeface="+mn-lt"/>
          <a:cs typeface="+mn-lt"/>
        </a:defRPr>
      </a:lvl8pPr>
      <a:lvl9pPr marL="2438522" algn="l">
        <a:buNone/>
        <a:defRPr sz="1200">
          <a:solidFill>
            <a:schemeClr val="tx1"/>
          </a:solidFill>
          <a:latin typeface="+mn-lt"/>
          <a:ea typeface="+mn-lt"/>
          <a:cs typeface="+mn-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gemini.google.com/" TargetMode="External"/><Relationship Id="rId11" Type="http://schemas.openxmlformats.org/officeDocument/2006/relationships/image" Target="../media/image53.png"/><Relationship Id="rId5" Type="http://schemas.openxmlformats.org/officeDocument/2006/relationships/image" Target="../media/image61.png"/><Relationship Id="rId10" Type="http://schemas.openxmlformats.org/officeDocument/2006/relationships/image" Target="../media/image52.png"/><Relationship Id="rId4" Type="http://schemas.openxmlformats.org/officeDocument/2006/relationships/image" Target="../media/image20.png"/><Relationship Id="rId9" Type="http://schemas.openxmlformats.org/officeDocument/2006/relationships/image" Target="../media/image51.pn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midjourney.com/" TargetMode="External"/><Relationship Id="rId11" Type="http://schemas.openxmlformats.org/officeDocument/2006/relationships/image" Target="../media/image53.png"/><Relationship Id="rId5" Type="http://schemas.openxmlformats.org/officeDocument/2006/relationships/image" Target="../media/image63.png"/><Relationship Id="rId10" Type="http://schemas.openxmlformats.org/officeDocument/2006/relationships/image" Target="../media/image52.png"/><Relationship Id="rId4" Type="http://schemas.openxmlformats.org/officeDocument/2006/relationships/image" Target="../media/image21.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firefly.adobe.com/" TargetMode="External"/><Relationship Id="rId11" Type="http://schemas.openxmlformats.org/officeDocument/2006/relationships/image" Target="../media/image53.png"/><Relationship Id="rId5" Type="http://schemas.openxmlformats.org/officeDocument/2006/relationships/image" Target="../media/image64.png"/><Relationship Id="rId10" Type="http://schemas.openxmlformats.org/officeDocument/2006/relationships/image" Target="../media/image52.png"/><Relationship Id="rId4" Type="http://schemas.openxmlformats.org/officeDocument/2006/relationships/image" Target="../media/image22.png"/><Relationship Id="rId9" Type="http://schemas.openxmlformats.org/officeDocument/2006/relationships/image" Target="../media/image51.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runwayml.com/" TargetMode="External"/><Relationship Id="rId11" Type="http://schemas.openxmlformats.org/officeDocument/2006/relationships/image" Target="../media/image53.png"/><Relationship Id="rId5" Type="http://schemas.openxmlformats.org/officeDocument/2006/relationships/image" Target="../media/image65.png"/><Relationship Id="rId10"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canva.com/magic-studio/" TargetMode="External"/><Relationship Id="rId11" Type="http://schemas.openxmlformats.org/officeDocument/2006/relationships/image" Target="../media/image53.png"/><Relationship Id="rId5" Type="http://schemas.openxmlformats.org/officeDocument/2006/relationships/image" Target="../media/image66.png"/><Relationship Id="rId10" Type="http://schemas.openxmlformats.org/officeDocument/2006/relationships/image" Target="../media/image52.png"/><Relationship Id="rId4" Type="http://schemas.openxmlformats.org/officeDocument/2006/relationships/image" Target="../media/image24.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microsoft.com/microsoft-365/copilot" TargetMode="External"/><Relationship Id="rId11" Type="http://schemas.openxmlformats.org/officeDocument/2006/relationships/image" Target="../media/image53.png"/><Relationship Id="rId5" Type="http://schemas.openxmlformats.org/officeDocument/2006/relationships/image" Target="../media/image67.png"/><Relationship Id="rId10"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51.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granola.ai/" TargetMode="External"/><Relationship Id="rId11" Type="http://schemas.openxmlformats.org/officeDocument/2006/relationships/image" Target="../media/image53.png"/><Relationship Id="rId5" Type="http://schemas.openxmlformats.org/officeDocument/2006/relationships/image" Target="../media/image68.png"/><Relationship Id="rId10" Type="http://schemas.openxmlformats.org/officeDocument/2006/relationships/image" Target="../media/image52.png"/><Relationship Id="rId4" Type="http://schemas.openxmlformats.org/officeDocument/2006/relationships/image" Target="../media/image26.png"/><Relationship Id="rId9" Type="http://schemas.openxmlformats.org/officeDocument/2006/relationships/image" Target="../media/image51.pn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hyperlink" Target="https://www.fathom.ai/" TargetMode="External"/><Relationship Id="rId9" Type="http://schemas.openxmlformats.org/officeDocument/2006/relationships/image" Target="../media/image53.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fireflies.ai/" TargetMode="External"/><Relationship Id="rId11" Type="http://schemas.openxmlformats.org/officeDocument/2006/relationships/image" Target="../media/image53.png"/><Relationship Id="rId5" Type="http://schemas.openxmlformats.org/officeDocument/2006/relationships/image" Target="../media/image70.png"/><Relationship Id="rId10" Type="http://schemas.openxmlformats.org/officeDocument/2006/relationships/image" Target="../media/image52.png"/><Relationship Id="rId4" Type="http://schemas.openxmlformats.org/officeDocument/2006/relationships/image" Target="../media/image27.png"/><Relationship Id="rId9" Type="http://schemas.openxmlformats.org/officeDocument/2006/relationships/image" Target="../media/image51.png"/><Relationship Id="rId1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9.xml"/><Relationship Id="rId16"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hyperlink" Target="https://otter.ai/" TargetMode="External"/><Relationship Id="rId11" Type="http://schemas.openxmlformats.org/officeDocument/2006/relationships/image" Target="../media/image53.png"/><Relationship Id="rId5" Type="http://schemas.openxmlformats.org/officeDocument/2006/relationships/image" Target="../media/image72.png"/><Relationship Id="rId15" Type="http://schemas.openxmlformats.org/officeDocument/2006/relationships/image" Target="../media/image28.png"/><Relationship Id="rId10" Type="http://schemas.openxmlformats.org/officeDocument/2006/relationships/image" Target="../media/image52.png"/><Relationship Id="rId4" Type="http://schemas.openxmlformats.org/officeDocument/2006/relationships/image" Target="../media/image71.png"/><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perplexity.ai/" TargetMode="External"/><Relationship Id="rId11" Type="http://schemas.openxmlformats.org/officeDocument/2006/relationships/image" Target="../media/image53.png"/><Relationship Id="rId5" Type="http://schemas.openxmlformats.org/officeDocument/2006/relationships/image" Target="../media/image74.png"/><Relationship Id="rId10" Type="http://schemas.openxmlformats.org/officeDocument/2006/relationships/image" Target="../media/image52.png"/><Relationship Id="rId4" Type="http://schemas.openxmlformats.org/officeDocument/2006/relationships/image" Target="../media/image29.png"/><Relationship Id="rId9" Type="http://schemas.openxmlformats.org/officeDocument/2006/relationships/image" Target="../media/image51.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notebooklm.google.com/" TargetMode="External"/><Relationship Id="rId11" Type="http://schemas.openxmlformats.org/officeDocument/2006/relationships/image" Target="../media/image53.png"/><Relationship Id="rId5" Type="http://schemas.openxmlformats.org/officeDocument/2006/relationships/image" Target="../media/image75.png"/><Relationship Id="rId10" Type="http://schemas.openxmlformats.org/officeDocument/2006/relationships/image" Target="../media/image52.png"/><Relationship Id="rId4" Type="http://schemas.openxmlformats.org/officeDocument/2006/relationships/image" Target="../media/image30.png"/><Relationship Id="rId9" Type="http://schemas.openxmlformats.org/officeDocument/2006/relationships/image" Target="../media/image51.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powerbi.microsoft.com/" TargetMode="External"/><Relationship Id="rId11" Type="http://schemas.openxmlformats.org/officeDocument/2006/relationships/image" Target="../media/image53.png"/><Relationship Id="rId5" Type="http://schemas.openxmlformats.org/officeDocument/2006/relationships/image" Target="../media/image76.png"/><Relationship Id="rId10"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image" Target="../media/image51.png"/><Relationship Id="rId1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julius.ai/" TargetMode="External"/><Relationship Id="rId11" Type="http://schemas.openxmlformats.org/officeDocument/2006/relationships/image" Target="../media/image53.png"/><Relationship Id="rId5" Type="http://schemas.openxmlformats.org/officeDocument/2006/relationships/image" Target="../media/image77.png"/><Relationship Id="rId10" Type="http://schemas.openxmlformats.org/officeDocument/2006/relationships/image" Target="../media/image52.png"/><Relationship Id="rId4" Type="http://schemas.openxmlformats.org/officeDocument/2006/relationships/image" Target="../media/image31.png"/><Relationship Id="rId9" Type="http://schemas.openxmlformats.org/officeDocument/2006/relationships/image" Target="../media/image51.pn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elicit.com/" TargetMode="External"/><Relationship Id="rId11" Type="http://schemas.openxmlformats.org/officeDocument/2006/relationships/image" Target="../media/image53.png"/><Relationship Id="rId5" Type="http://schemas.openxmlformats.org/officeDocument/2006/relationships/image" Target="../media/image78.png"/><Relationship Id="rId10" Type="http://schemas.openxmlformats.org/officeDocument/2006/relationships/image" Target="../media/image52.png"/><Relationship Id="rId4" Type="http://schemas.openxmlformats.org/officeDocument/2006/relationships/image" Target="../media/image32.png"/><Relationship Id="rId9" Type="http://schemas.openxmlformats.org/officeDocument/2006/relationships/image" Target="../media/image51.pn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hyperlink" Target="https://www.microsoft.com/power-platform/products/power-automate" TargetMode="External"/><Relationship Id="rId10" Type="http://schemas.openxmlformats.org/officeDocument/2006/relationships/image" Target="../media/image53.png"/><Relationship Id="rId4" Type="http://schemas.openxmlformats.org/officeDocument/2006/relationships/image" Target="../media/image79.png"/><Relationship Id="rId9" Type="http://schemas.openxmlformats.org/officeDocument/2006/relationships/image" Target="../media/image52.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n8n.io/" TargetMode="External"/><Relationship Id="rId11" Type="http://schemas.openxmlformats.org/officeDocument/2006/relationships/image" Target="../media/image53.png"/><Relationship Id="rId5" Type="http://schemas.openxmlformats.org/officeDocument/2006/relationships/image" Target="../media/image80.png"/><Relationship Id="rId10" Type="http://schemas.openxmlformats.org/officeDocument/2006/relationships/image" Target="../media/image52.png"/><Relationship Id="rId4" Type="http://schemas.openxmlformats.org/officeDocument/2006/relationships/image" Target="../media/image33.png"/><Relationship Id="rId9" Type="http://schemas.openxmlformats.org/officeDocument/2006/relationships/image" Target="../media/image51.png"/><Relationship Id="rId1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make.com/" TargetMode="External"/><Relationship Id="rId11" Type="http://schemas.openxmlformats.org/officeDocument/2006/relationships/image" Target="../media/image53.png"/><Relationship Id="rId5" Type="http://schemas.openxmlformats.org/officeDocument/2006/relationships/image" Target="../media/image81.png"/><Relationship Id="rId10" Type="http://schemas.openxmlformats.org/officeDocument/2006/relationships/image" Target="../media/image52.png"/><Relationship Id="rId4" Type="http://schemas.openxmlformats.org/officeDocument/2006/relationships/image" Target="../media/image34.png"/><Relationship Id="rId9" Type="http://schemas.openxmlformats.org/officeDocument/2006/relationships/image" Target="../media/image51.png"/><Relationship Id="rId1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zapier.com/" TargetMode="External"/><Relationship Id="rId11" Type="http://schemas.openxmlformats.org/officeDocument/2006/relationships/image" Target="../media/image53.png"/><Relationship Id="rId5" Type="http://schemas.openxmlformats.org/officeDocument/2006/relationships/image" Target="../media/image82.png"/><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 Id="rId1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uipath.com/" TargetMode="External"/><Relationship Id="rId11" Type="http://schemas.openxmlformats.org/officeDocument/2006/relationships/image" Target="../media/image53.png"/><Relationship Id="rId5" Type="http://schemas.openxmlformats.org/officeDocument/2006/relationships/image" Target="../media/image83.png"/><Relationship Id="rId10"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1.pn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github.com/features/copilot" TargetMode="External"/><Relationship Id="rId11" Type="http://schemas.openxmlformats.org/officeDocument/2006/relationships/image" Target="../media/image53.png"/><Relationship Id="rId5" Type="http://schemas.openxmlformats.org/officeDocument/2006/relationships/image" Target="../media/image84.png"/><Relationship Id="rId10"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51.png"/><Relationship Id="rId1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cursor.com/" TargetMode="External"/><Relationship Id="rId11" Type="http://schemas.openxmlformats.org/officeDocument/2006/relationships/image" Target="../media/image53.png"/><Relationship Id="rId5" Type="http://schemas.openxmlformats.org/officeDocument/2006/relationships/image" Target="../media/image85.png"/><Relationship Id="rId10" Type="http://schemas.openxmlformats.org/officeDocument/2006/relationships/image" Target="../media/image52.png"/><Relationship Id="rId4" Type="http://schemas.openxmlformats.org/officeDocument/2006/relationships/image" Target="../media/image38.png"/><Relationship Id="rId9" Type="http://schemas.openxmlformats.org/officeDocument/2006/relationships/image" Target="../media/image51.png"/><Relationship Id="rId1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anthropic.com/claude-code" TargetMode="External"/><Relationship Id="rId11" Type="http://schemas.openxmlformats.org/officeDocument/2006/relationships/image" Target="../media/image53.png"/><Relationship Id="rId5" Type="http://schemas.openxmlformats.org/officeDocument/2006/relationships/image" Target="../media/image86.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 Id="rId14" Type="http://schemas.openxmlformats.org/officeDocument/2006/relationships/image" Target="../media/image56.pn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openai.com/codex/" TargetMode="External"/><Relationship Id="rId11" Type="http://schemas.openxmlformats.org/officeDocument/2006/relationships/image" Target="../media/image53.png"/><Relationship Id="rId5" Type="http://schemas.openxmlformats.org/officeDocument/2006/relationships/image" Target="../media/image87.png"/><Relationship Id="rId10" Type="http://schemas.openxmlformats.org/officeDocument/2006/relationships/image" Target="../media/image52.png"/><Relationship Id="rId4" Type="http://schemas.openxmlformats.org/officeDocument/2006/relationships/image" Target="../media/image40.png"/><Relationship Id="rId9" Type="http://schemas.openxmlformats.org/officeDocument/2006/relationships/image" Target="../media/image51.png"/><Relationship Id="rId1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lovable.dev/" TargetMode="External"/><Relationship Id="rId11" Type="http://schemas.openxmlformats.org/officeDocument/2006/relationships/image" Target="../media/image53.png"/><Relationship Id="rId5" Type="http://schemas.openxmlformats.org/officeDocument/2006/relationships/image" Target="../media/image88.png"/><Relationship Id="rId10" Type="http://schemas.openxmlformats.org/officeDocument/2006/relationships/image" Target="../media/image52.png"/><Relationship Id="rId4" Type="http://schemas.openxmlformats.org/officeDocument/2006/relationships/image" Target="../media/image41.png"/><Relationship Id="rId9" Type="http://schemas.openxmlformats.org/officeDocument/2006/relationships/image" Target="../media/image51.png"/><Relationship Id="rId1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png"/><Relationship Id="rId47" Type="http://schemas.openxmlformats.org/officeDocument/2006/relationships/image" Target="../media/image126.png"/><Relationship Id="rId50" Type="http://schemas.openxmlformats.org/officeDocument/2006/relationships/image" Target="../media/image129.png"/><Relationship Id="rId55" Type="http://schemas.openxmlformats.org/officeDocument/2006/relationships/image" Target="../media/image134.png"/><Relationship Id="rId7" Type="http://schemas.openxmlformats.org/officeDocument/2006/relationships/image" Target="../media/image17.png"/><Relationship Id="rId2" Type="http://schemas.openxmlformats.org/officeDocument/2006/relationships/notesSlide" Target="../notesSlides/notesSlide36.xml"/><Relationship Id="rId16" Type="http://schemas.openxmlformats.org/officeDocument/2006/relationships/image" Target="../media/image95.png"/><Relationship Id="rId29" Type="http://schemas.openxmlformats.org/officeDocument/2006/relationships/image" Target="../media/image108.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45" Type="http://schemas.openxmlformats.org/officeDocument/2006/relationships/image" Target="../media/image124.png"/><Relationship Id="rId53" Type="http://schemas.openxmlformats.org/officeDocument/2006/relationships/image" Target="../media/image132.png"/><Relationship Id="rId5" Type="http://schemas.openxmlformats.org/officeDocument/2006/relationships/image" Target="../media/image15.png"/><Relationship Id="rId19" Type="http://schemas.openxmlformats.org/officeDocument/2006/relationships/image" Target="../media/image98.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43" Type="http://schemas.openxmlformats.org/officeDocument/2006/relationships/image" Target="../media/image122.png"/><Relationship Id="rId48" Type="http://schemas.openxmlformats.org/officeDocument/2006/relationships/image" Target="../media/image127.png"/><Relationship Id="rId56" Type="http://schemas.openxmlformats.org/officeDocument/2006/relationships/image" Target="../media/image135.png"/><Relationship Id="rId8" Type="http://schemas.openxmlformats.org/officeDocument/2006/relationships/image" Target="../media/image18.png"/><Relationship Id="rId51" Type="http://schemas.openxmlformats.org/officeDocument/2006/relationships/image" Target="../media/image130.png"/><Relationship Id="rId3" Type="http://schemas.openxmlformats.org/officeDocument/2006/relationships/image" Target="../media/image5.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 Id="rId46" Type="http://schemas.openxmlformats.org/officeDocument/2006/relationships/image" Target="../media/image125.png"/><Relationship Id="rId20" Type="http://schemas.openxmlformats.org/officeDocument/2006/relationships/image" Target="../media/image99.png"/><Relationship Id="rId41" Type="http://schemas.openxmlformats.org/officeDocument/2006/relationships/image" Target="../media/image120.png"/><Relationship Id="rId54"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image" Target="../media/image16.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49" Type="http://schemas.openxmlformats.org/officeDocument/2006/relationships/image" Target="../media/image128.png"/><Relationship Id="rId57" Type="http://schemas.openxmlformats.org/officeDocument/2006/relationships/image" Target="../media/image136.png"/><Relationship Id="rId10" Type="http://schemas.openxmlformats.org/officeDocument/2006/relationships/image" Target="../media/image89.png"/><Relationship Id="rId31" Type="http://schemas.openxmlformats.org/officeDocument/2006/relationships/image" Target="../media/image110.png"/><Relationship Id="rId44" Type="http://schemas.openxmlformats.org/officeDocument/2006/relationships/image" Target="../media/image123.png"/><Relationship Id="rId52" Type="http://schemas.openxmlformats.org/officeDocument/2006/relationships/image" Target="../media/image13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142.png"/><Relationship Id="rId4" Type="http://schemas.openxmlformats.org/officeDocument/2006/relationships/image" Target="../media/image141.png"/></Relationships>
</file>

<file path=ppt/slides/_rels/slide39.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5.png"/><Relationship Id="rId7" Type="http://schemas.openxmlformats.org/officeDocument/2006/relationships/image" Target="../media/image13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8.png"/></Relationships>
</file>

<file path=ppt/slides/_rels/slide4.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hyperlink" Target="https://runwayml.com/" TargetMode="External"/><Relationship Id="rId34" Type="http://schemas.openxmlformats.org/officeDocument/2006/relationships/hyperlink" Target="https://www.perplexity.ai/" TargetMode="External"/><Relationship Id="rId42" Type="http://schemas.openxmlformats.org/officeDocument/2006/relationships/hyperlink" Target="https://www.microsoft.com/power-platform/products/power-automate" TargetMode="External"/><Relationship Id="rId47" Type="http://schemas.openxmlformats.org/officeDocument/2006/relationships/image" Target="../media/image35.png"/><Relationship Id="rId50" Type="http://schemas.openxmlformats.org/officeDocument/2006/relationships/hyperlink" Target="https://www.uipath.com/" TargetMode="External"/><Relationship Id="rId55" Type="http://schemas.openxmlformats.org/officeDocument/2006/relationships/image" Target="../media/image39.png"/><Relationship Id="rId63" Type="http://schemas.openxmlformats.org/officeDocument/2006/relationships/image" Target="../media/image44.png"/><Relationship Id="rId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1.png"/><Relationship Id="rId29" Type="http://schemas.openxmlformats.org/officeDocument/2006/relationships/image" Target="../media/image27.png"/><Relationship Id="rId11" Type="http://schemas.openxmlformats.org/officeDocument/2006/relationships/hyperlink" Target="https://chatgpt.com/" TargetMode="External"/><Relationship Id="rId24" Type="http://schemas.openxmlformats.org/officeDocument/2006/relationships/image" Target="../media/image25.png"/><Relationship Id="rId32" Type="http://schemas.openxmlformats.org/officeDocument/2006/relationships/hyperlink" Target="https://otter.ai/" TargetMode="External"/><Relationship Id="rId37" Type="http://schemas.openxmlformats.org/officeDocument/2006/relationships/hyperlink" Target="https://powerbi.microsoft.com/" TargetMode="External"/><Relationship Id="rId40" Type="http://schemas.openxmlformats.org/officeDocument/2006/relationships/image" Target="../media/image32.png"/><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hyperlink" Target="https://openai.com/codex/" TargetMode="External"/><Relationship Id="rId66" Type="http://schemas.openxmlformats.org/officeDocument/2006/relationships/image" Target="../media/image47.png"/><Relationship Id="rId5" Type="http://schemas.openxmlformats.org/officeDocument/2006/relationships/image" Target="../media/image15.png"/><Relationship Id="rId61" Type="http://schemas.openxmlformats.org/officeDocument/2006/relationships/image" Target="../media/image42.png"/><Relationship Id="rId19" Type="http://schemas.openxmlformats.org/officeDocument/2006/relationships/hyperlink" Target="https://firefly.adobe.com/" TargetMode="External"/><Relationship Id="rId14" Type="http://schemas.openxmlformats.org/officeDocument/2006/relationships/hyperlink" Target="https://www.notion.com/product/ai" TargetMode="External"/><Relationship Id="rId22" Type="http://schemas.openxmlformats.org/officeDocument/2006/relationships/image" Target="../media/image24.png"/><Relationship Id="rId27" Type="http://schemas.openxmlformats.org/officeDocument/2006/relationships/hyperlink" Target="https://www.granola.ai/" TargetMode="External"/><Relationship Id="rId30" Type="http://schemas.openxmlformats.org/officeDocument/2006/relationships/hyperlink" Target="https://fireflies.ai/" TargetMode="External"/><Relationship Id="rId35" Type="http://schemas.openxmlformats.org/officeDocument/2006/relationships/image" Target="../media/image30.png"/><Relationship Id="rId43" Type="http://schemas.openxmlformats.org/officeDocument/2006/relationships/image" Target="../media/image33.png"/><Relationship Id="rId48" Type="http://schemas.openxmlformats.org/officeDocument/2006/relationships/hyperlink" Target="https://zapier.com/" TargetMode="External"/><Relationship Id="rId56" Type="http://schemas.openxmlformats.org/officeDocument/2006/relationships/hyperlink" Target="https://www.anthropic.com/claude-code" TargetMode="External"/><Relationship Id="rId64" Type="http://schemas.openxmlformats.org/officeDocument/2006/relationships/image" Target="../media/image45.png"/><Relationship Id="rId8" Type="http://schemas.openxmlformats.org/officeDocument/2006/relationships/image" Target="../media/image18.png"/><Relationship Id="rId51" Type="http://schemas.openxmlformats.org/officeDocument/2006/relationships/image" Target="../media/image37.png"/><Relationship Id="rId3" Type="http://schemas.openxmlformats.org/officeDocument/2006/relationships/image" Target="../media/image5.png"/><Relationship Id="rId12" Type="http://schemas.openxmlformats.org/officeDocument/2006/relationships/hyperlink" Target="https://claude.ai/" TargetMode="External"/><Relationship Id="rId17" Type="http://schemas.openxmlformats.org/officeDocument/2006/relationships/hyperlink" Target="https://www.midjourney.com/" TargetMode="External"/><Relationship Id="rId25" Type="http://schemas.openxmlformats.org/officeDocument/2006/relationships/hyperlink" Target="https://www.microsoft.com/microsoft-365/copilot" TargetMode="External"/><Relationship Id="rId33" Type="http://schemas.openxmlformats.org/officeDocument/2006/relationships/image" Target="../media/image29.png"/><Relationship Id="rId38" Type="http://schemas.openxmlformats.org/officeDocument/2006/relationships/image" Target="../media/image31.png"/><Relationship Id="rId46" Type="http://schemas.openxmlformats.org/officeDocument/2006/relationships/hyperlink" Target="https://www.make.com/" TargetMode="External"/><Relationship Id="rId59" Type="http://schemas.openxmlformats.org/officeDocument/2006/relationships/image" Target="../media/image41.png"/><Relationship Id="rId67" Type="http://schemas.openxmlformats.org/officeDocument/2006/relationships/image" Target="../media/image48.png"/><Relationship Id="rId20" Type="http://schemas.openxmlformats.org/officeDocument/2006/relationships/image" Target="../media/image23.png"/><Relationship Id="rId41" Type="http://schemas.openxmlformats.org/officeDocument/2006/relationships/hyperlink" Target="https://elicit.com/" TargetMode="External"/><Relationship Id="rId54" Type="http://schemas.openxmlformats.org/officeDocument/2006/relationships/hyperlink" Target="https://www.cursor.com/" TargetMode="External"/><Relationship Id="rId6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6.png"/><Relationship Id="rId15" Type="http://schemas.openxmlformats.org/officeDocument/2006/relationships/image" Target="../media/image20.png"/><Relationship Id="rId23" Type="http://schemas.openxmlformats.org/officeDocument/2006/relationships/hyperlink" Target="https://www.canva.com/magic-studio/" TargetMode="External"/><Relationship Id="rId28" Type="http://schemas.openxmlformats.org/officeDocument/2006/relationships/hyperlink" Target="https://www.fathom.ai/" TargetMode="External"/><Relationship Id="rId36" Type="http://schemas.openxmlformats.org/officeDocument/2006/relationships/hyperlink" Target="https://notebooklm.google.com/" TargetMode="Externa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hyperlink" Target="https://copilot.microsoft.com/" TargetMode="External"/><Relationship Id="rId31" Type="http://schemas.openxmlformats.org/officeDocument/2006/relationships/image" Target="../media/image28.png"/><Relationship Id="rId44" Type="http://schemas.openxmlformats.org/officeDocument/2006/relationships/hyperlink" Target="https://n8n.io/" TargetMode="External"/><Relationship Id="rId52" Type="http://schemas.openxmlformats.org/officeDocument/2006/relationships/hyperlink" Target="https://github.com/features/copilot" TargetMode="External"/><Relationship Id="rId60" Type="http://schemas.openxmlformats.org/officeDocument/2006/relationships/hyperlink" Target="https://lovable.dev/" TargetMode="External"/><Relationship Id="rId65"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9.png"/><Relationship Id="rId13" Type="http://schemas.openxmlformats.org/officeDocument/2006/relationships/hyperlink" Target="https://gemini.google.com/" TargetMode="External"/><Relationship Id="rId18" Type="http://schemas.openxmlformats.org/officeDocument/2006/relationships/image" Target="../media/image22.png"/><Relationship Id="rId39" Type="http://schemas.openxmlformats.org/officeDocument/2006/relationships/hyperlink" Target="https://julius.ai/"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149.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15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hyperlink" Target="https://copilot.microsoft.com/" TargetMode="External"/><Relationship Id="rId9" Type="http://schemas.openxmlformats.org/officeDocument/2006/relationships/image" Target="../media/image53.png"/><Relationship Id="rId1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hyperlink" Target="https://chatgpt.com/" TargetMode="External"/><Relationship Id="rId10" Type="http://schemas.openxmlformats.org/officeDocument/2006/relationships/image" Target="../media/image53.png"/><Relationship Id="rId4" Type="http://schemas.openxmlformats.org/officeDocument/2006/relationships/image" Target="../media/image58.png"/><Relationship Id="rId9" Type="http://schemas.openxmlformats.org/officeDocument/2006/relationships/image" Target="../media/image52.pn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hyperlink" Target="https://claude.ai/" TargetMode="External"/><Relationship Id="rId10" Type="http://schemas.openxmlformats.org/officeDocument/2006/relationships/image" Target="../media/image53.png"/><Relationship Id="rId4" Type="http://schemas.openxmlformats.org/officeDocument/2006/relationships/image" Target="../media/image60.png"/><Relationship Id="rId9" Type="http://schemas.openxmlformats.org/officeDocument/2006/relationships/image" Target="../media/image52.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emini.google.com/" TargetMode="External"/><Relationship Id="rId11" Type="http://schemas.openxmlformats.org/officeDocument/2006/relationships/image" Target="../media/image53.png"/><Relationship Id="rId5" Type="http://schemas.openxmlformats.org/officeDocument/2006/relationships/image" Target="../media/image61.png"/><Relationship Id="rId10" Type="http://schemas.openxmlformats.org/officeDocument/2006/relationships/image" Target="../media/image52.png"/><Relationship Id="rId4" Type="http://schemas.openxmlformats.org/officeDocument/2006/relationships/image" Target="../media/image43.png"/><Relationship Id="rId9" Type="http://schemas.openxmlformats.org/officeDocument/2006/relationships/image" Target="../media/image51.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notion.com/product/ai" TargetMode="External"/><Relationship Id="rId11" Type="http://schemas.openxmlformats.org/officeDocument/2006/relationships/image" Target="../media/image53.png"/><Relationship Id="rId5" Type="http://schemas.openxmlformats.org/officeDocument/2006/relationships/image" Target="../media/image62.png"/><Relationship Id="rId10"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51.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64EB2-EADF-2C56-DFF6-8991B987C171}"/>
              </a:ext>
            </a:extLst>
          </p:cNvPr>
          <p:cNvSpPr>
            <a:spLocks noGrp="1"/>
          </p:cNvSpPr>
          <p:nvPr/>
        </p:nvSpPr>
        <p:spPr>
          <a:xfrm>
            <a:off x="161925" y="3143250"/>
            <a:ext cx="6515100" cy="1809750"/>
          </a:xfrm>
          <a:prstGeom prst="rect">
            <a:avLst/>
          </a:prstGeom>
          <a:solidFill>
            <a:srgbClr val="F4F1EA"/>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indent="0" algn="l">
              <a:lnSpc>
                <a:spcPct val="100000"/>
              </a:lnSpc>
              <a:spcBef>
                <a:spcPts val="0"/>
              </a:spcBef>
              <a:spcAft>
                <a:spcPts val="0"/>
              </a:spcAft>
              <a:buNone/>
              <a:defRPr sz="2925" b="1">
                <a:solidFill>
                  <a:srgbClr val="0B71AE"/>
                </a:solidFill>
              </a:defRPr>
            </a:pPr>
            <a:r>
              <a:rPr sz="2925" b="1" i="0" u="none" cap="none">
                <a:ln>
                  <a:noFill/>
                </a:ln>
                <a:solidFill>
                  <a:srgbClr val="0B71AE"/>
                </a:solidFill>
                <a:latin typeface="Aptos"/>
                <a:ea typeface="Aptos"/>
                <a:cs typeface="Aptos"/>
              </a:rPr>
              <a:t>30 outils d’intelligence artificielle</a:t>
            </a:r>
          </a:p>
          <a:p>
            <a:pPr marL="0" indent="0" algn="l">
              <a:lnSpc>
                <a:spcPct val="100000"/>
              </a:lnSpc>
              <a:spcBef>
                <a:spcPts val="0"/>
              </a:spcBef>
              <a:spcAft>
                <a:spcPts val="0"/>
              </a:spcAft>
              <a:buNone/>
              <a:defRPr sz="2925" b="1">
                <a:solidFill>
                  <a:srgbClr val="0B71AE"/>
                </a:solidFill>
              </a:defRPr>
            </a:pPr>
            <a:r>
              <a:rPr sz="2925" b="1" i="0" u="none" cap="none">
                <a:ln>
                  <a:noFill/>
                </a:ln>
                <a:solidFill>
                  <a:srgbClr val="0B71AE"/>
                </a:solidFill>
                <a:latin typeface="Aptos"/>
                <a:ea typeface="Aptos"/>
                <a:cs typeface="Aptos"/>
              </a:rPr>
              <a:t>classés par catégorie</a:t>
            </a:r>
          </a:p>
        </p:txBody>
      </p:sp>
      <p:sp>
        <p:nvSpPr>
          <p:cNvPr id="5" name="cover-edition-line">
            <a:extLst>
              <a:ext uri="{FF2B5EF4-FFF2-40B4-BE49-F238E27FC236}">
                <a16:creationId xmlns:a16="http://schemas.microsoft.com/office/drawing/2014/main" id="{F96922B1-29BB-475E-ACD1-5FCBD5D5301E}"/>
              </a:ext>
            </a:extLst>
          </p:cNvPr>
          <p:cNvSpPr>
            <a:spLocks noGrp="1"/>
          </p:cNvSpPr>
          <p:nvPr/>
        </p:nvSpPr>
        <p:spPr>
          <a:xfrm>
            <a:off x="266700" y="4972050"/>
            <a:ext cx="6286500" cy="342900"/>
          </a:xfrm>
          <a:prstGeom prst="rect">
            <a:avLst/>
          </a:prstGeom>
          <a:solidFill>
            <a:srgbClr val="F4F1EA"/>
          </a:solidFill>
          <a:ln w="38100">
            <a:solidFill>
              <a:srgbClr val="F4F1EA"/>
            </a:solidFill>
            <a:prstDash val="solid"/>
          </a:ln>
        </p:spPr>
        <p:txBody>
          <a:bodyPr/>
          <a:lstStyle/>
          <a:p>
            <a:pPr algn="l">
              <a:buNone/>
              <a:defRPr sz="1163" b="1">
                <a:solidFill>
                  <a:srgbClr val="CE2E8B"/>
                </a:solidFill>
              </a:defRPr>
            </a:pPr>
            <a:r>
              <a:rPr sz="1163" b="1">
                <a:solidFill>
                  <a:srgbClr val="CE2E8B"/>
                </a:solidFill>
              </a:rPr>
              <a:t>GUIDE PRATIQUE  ·  ÉDITION JUILLET 2026</a:t>
            </a:r>
          </a:p>
        </p:txBody>
      </p:sp>
      <p:sp>
        <p:nvSpPr>
          <p:cNvPr id="8" name="page-1">
            <a:extLst>
              <a:ext uri="{FF2B5EF4-FFF2-40B4-BE49-F238E27FC236}">
                <a16:creationId xmlns:a16="http://schemas.microsoft.com/office/drawing/2014/main" id="{C3BD71F2-36B5-2415-3710-95EB5685A59F}"/>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a:t>
            </a:r>
          </a:p>
        </p:txBody>
      </p:sp>
    </p:spTree>
    <p:extLst>
      <p:ext uri="{BB962C8B-B14F-4D97-AF65-F5344CB8AC3E}">
        <p14:creationId xmlns:p14="http://schemas.microsoft.com/office/powerpoint/2010/main" val="75198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D9367494-8128-40F4-BF65-FD2CBF34321F}"/>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D4EE0929-1DBC-42E1-A439-97E0DE8F8B57}"/>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21D6219E-2765-4A99-BC7A-B8AD22DD7FE5}"/>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C758481C-B303-4ABE-AF2A-9F2D5C58F380}"/>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Nano Banana Pro</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3A9A470B-31DF-4712-A327-2BC6415A630F}"/>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2 : </a:t>
            </a:r>
            <a:r>
              <a:rPr sz="1800" b="1">
                <a:solidFill>
                  <a:srgbClr val="0B5D88"/>
                </a:solidFill>
                <a:latin typeface="Arial"/>
                <a:ea typeface="Arial"/>
                <a:cs typeface="Arial"/>
              </a:rPr>
              <a:t>Création média</a:t>
            </a:r>
          </a:p>
        </p:txBody>
      </p:sp>
      <p:sp>
        <p:nvSpPr>
          <p:cNvPr id="44" name="Straight Connector 43">
            <a:extLst>
              <a:ext uri="{FF2B5EF4-FFF2-40B4-BE49-F238E27FC236}">
                <a16:creationId xmlns:a16="http://schemas.microsoft.com/office/drawing/2014/main" id="{BA0E165C-6E3C-49F9-ABB0-993DEDB2D655}"/>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187C264F-175C-43CA-9D88-3E9A82578712}"/>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A4D82676-B020-40DC-95D3-D5627E2D0FFB}"/>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51D923F4-935F-4883-87E6-A9010A3E7687}"/>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DA9E3B54-7114-4299-80CE-32DE26275930}"/>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31265243-57F2-4CA2-9694-C3A20003456B}"/>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3468"/>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Modèle d’image de Google fondé sur Gemini 3 Pro. Il se distingue par le rendu de texte, l’édition conversationnelle, la combinaison de références et la production de visuels en haute résolution.</a:t>
            </a:r>
          </a:p>
        </p:txBody>
      </p:sp>
      <p:sp>
        <p:nvSpPr>
          <p:cNvPr id="50" name="Rectangle: Rounded Corners 49">
            <a:extLst>
              <a:ext uri="{FF2B5EF4-FFF2-40B4-BE49-F238E27FC236}">
                <a16:creationId xmlns:a16="http://schemas.microsoft.com/office/drawing/2014/main" id="{172AAED7-78AF-4291-A627-E9790928F54B}"/>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E28E5261-A0BB-4736-9C50-58828818E913}"/>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ECB49A58-0CC8-4B47-9554-E94797512643}"/>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7CD7B3F5-7298-4628-834F-927C20909FE0}"/>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29DE16B7-8675-4F44-9708-13AC339CE170}"/>
              </a:ext>
            </a:extLst>
          </p:cNvPr>
          <p:cNvSpPr>
            <a:spLocks noGrp="1"/>
          </p:cNvSpPr>
          <p:nvPr/>
        </p:nvSpPr>
        <p:spPr>
          <a:xfrm>
            <a:off x="742950" y="318516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Produire infographies et visuels contenant du texte</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Décliner une campagne depuis des références de marque</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Modifier cadrage, éclairage ou éléments sans repartir de zéro</a:t>
            </a:r>
          </a:p>
        </p:txBody>
      </p:sp>
      <p:sp>
        <p:nvSpPr>
          <p:cNvPr id="55" name="Rectangle: Rounded Corners 54">
            <a:extLst>
              <a:ext uri="{FF2B5EF4-FFF2-40B4-BE49-F238E27FC236}">
                <a16:creationId xmlns:a16="http://schemas.microsoft.com/office/drawing/2014/main" id="{F6EF9A7A-987B-4DFA-A4BF-2ABA6957E91A}"/>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627186AD-89C0-40EB-94DD-EE3B99325594}"/>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63460B9E-39F8-412D-8AF5-B9BC06DF6C3E}"/>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284DF558-05AB-47AE-9F6D-D3DFE40A300E}"/>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0A90DA9D-C189-450F-B02F-667E495C38F5}"/>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Fournir les références de marque autorisées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format, résolution et texte attendu</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Comparer chaque version au visuel source</a:t>
            </a:r>
          </a:p>
        </p:txBody>
      </p:sp>
      <p:sp>
        <p:nvSpPr>
          <p:cNvPr id="60" name="Rectangle: Rounded Corners 59">
            <a:extLst>
              <a:ext uri="{FF2B5EF4-FFF2-40B4-BE49-F238E27FC236}">
                <a16:creationId xmlns:a16="http://schemas.microsoft.com/office/drawing/2014/main" id="{A0E7085F-F54A-45EB-98FA-1452617A1A01}"/>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1FF9F199-C460-4763-978A-279063F7BAFF}"/>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70568241-0560-447C-89FA-8CC051CF18DF}"/>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B001EE23-D1CB-476C-8483-EF6648FDD4F9}"/>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72962207-22E8-437F-A38A-163061571F8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Génération et édition conversationnelle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Combinaison de plusieurs images de référence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Texte multilingue et sorties haute résolution</a:t>
            </a:r>
          </a:p>
        </p:txBody>
      </p:sp>
      <p:sp>
        <p:nvSpPr>
          <p:cNvPr id="65" name="Rectangle: Rounded Corners 64">
            <a:extLst>
              <a:ext uri="{FF2B5EF4-FFF2-40B4-BE49-F238E27FC236}">
                <a16:creationId xmlns:a16="http://schemas.microsoft.com/office/drawing/2014/main" id="{4F3E89A9-DD8E-421F-BC79-767E2ECF8AD5}"/>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351623E8-8119-4594-AE8A-1B53651F750F}"/>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33A73F77-E8A7-45A6-9EE6-F5E8041D8B0D}"/>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82D9B607-ABF2-477B-B434-AEB4BF2D05AD}"/>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65EF978C-EABA-42A9-9DB6-A5D22F3A5909}"/>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les reprises sur les visuels avec texte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les déclinaisons cohérentes d’une campagne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marketing et design utilisant Gemini</a:t>
            </a:r>
          </a:p>
        </p:txBody>
      </p:sp>
      <p:sp>
        <p:nvSpPr>
          <p:cNvPr id="70" name="Rectangle: Rounded Corners 69">
            <a:extLst>
              <a:ext uri="{FF2B5EF4-FFF2-40B4-BE49-F238E27FC236}">
                <a16:creationId xmlns:a16="http://schemas.microsoft.com/office/drawing/2014/main" id="{884596C2-4B2E-40B6-B1F2-E031328C0A22}"/>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F40A9487-92C5-410C-8A40-775985009109}"/>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3FDB591C-1A79-4D23-9B3F-568F65AB88BA}"/>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A10D59A8-3CD8-43A4-B3CA-286A4ED602A1}"/>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512E07E6-0206-4101-82D2-B45771BC3886}"/>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Cohérence non garantie entre toutes les variantes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Logos, petits caractères et détails à contrôler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droits des références et conformité de marque</a:t>
            </a:r>
          </a:p>
        </p:txBody>
      </p:sp>
      <p:sp>
        <p:nvSpPr>
          <p:cNvPr id="75" name="Rectangle: Rounded Corners 74">
            <a:extLst>
              <a:ext uri="{FF2B5EF4-FFF2-40B4-BE49-F238E27FC236}">
                <a16:creationId xmlns:a16="http://schemas.microsoft.com/office/drawing/2014/main" id="{2659DC3D-E96E-403E-A19C-71821868D276}"/>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B927A11B-DF01-44EE-8070-F39EF5E6CDBA}"/>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7D6ADBD4-3006-451A-8661-F10CD52F3C5E}"/>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8F24D6A1-73F9-473E-9884-A5658BE6FF15}"/>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BB15FFD2-402A-4A01-AA03-F37CE82613F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Gemini Free : accès interactif limité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Plus / Pro / Ultra : quotas croissants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API image 1K : env. 0,067 $ par sortie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API image 2K : env. 0,101 $ ; 4K : 0,151 $</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Vertex AI : facturation cloud selon l’usage</a:t>
            </a:r>
          </a:p>
        </p:txBody>
      </p:sp>
      <p:sp>
        <p:nvSpPr>
          <p:cNvPr id="80" name="pricing-note">
            <a:extLst>
              <a:ext uri="{FF2B5EF4-FFF2-40B4-BE49-F238E27FC236}">
                <a16:creationId xmlns:a16="http://schemas.microsoft.com/office/drawing/2014/main" id="{3CC229FC-7369-4925-BCE8-3E084EE4B587}"/>
              </a:ext>
            </a:extLst>
          </p:cNvPr>
          <p:cNvSpPr>
            <a:spLocks noGrp="1"/>
          </p:cNvSpPr>
          <p:nvPr/>
        </p:nvSpPr>
        <p:spPr>
          <a:xfrm>
            <a:off x="5905500" y="5634568"/>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L’accès dans Gemini est inclus selon l’abonnement ; l’API et Vertex AI sont facturés séparément. Le coût varie avec la résolution.</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19CDB903-14A6-4158-95B8-9C34663AFCAA}"/>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3F22D33C-5C7B-49CF-A5CE-2EC6A94B7709}"/>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D881456E-9F5E-4222-A353-264E1C8CC204}"/>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11</a:t>
            </a:r>
          </a:p>
        </p:txBody>
      </p:sp>
      <p:sp>
        <p:nvSpPr>
          <p:cNvPr id="85" name="running-footer">
            <a:extLst>
              <a:ext uri="{FF2B5EF4-FFF2-40B4-BE49-F238E27FC236}">
                <a16:creationId xmlns:a16="http://schemas.microsoft.com/office/drawing/2014/main" id="{2D180F65-04D6-4E61-96F0-74AFA8B36747}"/>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BC350C86-3583-43DC-A691-77046CD7023B}"/>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576C4992-EAB3-4708-99DD-DA9462178158}"/>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BC9975D2-4BD1-4BC9-A42D-902C044B61C7}"/>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CA27F104-58AD-46A3-8862-CC3449993D21}"/>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Midjourney</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C23B0843-9AF1-458D-80FB-F6E1F4A82F98}"/>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2 : </a:t>
            </a:r>
            <a:r>
              <a:rPr sz="1800" b="1">
                <a:solidFill>
                  <a:srgbClr val="0B5D88"/>
                </a:solidFill>
                <a:latin typeface="Arial"/>
                <a:ea typeface="Arial"/>
                <a:cs typeface="Arial"/>
              </a:rPr>
              <a:t>Création média</a:t>
            </a:r>
          </a:p>
        </p:txBody>
      </p:sp>
      <p:sp>
        <p:nvSpPr>
          <p:cNvPr id="44" name="Straight Connector 43">
            <a:extLst>
              <a:ext uri="{FF2B5EF4-FFF2-40B4-BE49-F238E27FC236}">
                <a16:creationId xmlns:a16="http://schemas.microsoft.com/office/drawing/2014/main" id="{7FE90FC7-91F8-4DC5-B8D0-A7248739329E}"/>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4424AB55-C2E3-44B4-B6CF-2D828C997E28}"/>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46CCA243-676B-4566-A5DE-28122DDAA0EF}"/>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D439323D-74DD-424D-9D61-B6701DC1CB25}"/>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26EDAA48-3B82-4793-BDD6-40EEB625EF1B}"/>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EDEF7688-C520-46DF-817B-56BBF593F703}"/>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de génération d’images orientée qualité esthétique et direction artistique. Elle permet d’explorer rapidement des univers visuels, styles et compositions.</a:t>
            </a:r>
          </a:p>
        </p:txBody>
      </p:sp>
      <p:sp>
        <p:nvSpPr>
          <p:cNvPr id="50" name="Rectangle: Rounded Corners 49">
            <a:extLst>
              <a:ext uri="{FF2B5EF4-FFF2-40B4-BE49-F238E27FC236}">
                <a16:creationId xmlns:a16="http://schemas.microsoft.com/office/drawing/2014/main" id="{89DC4085-32CB-4327-8A42-3678C93F7E9A}"/>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828AD064-E60D-4142-8C3D-8342A12E9481}"/>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7A06AD0A-25CC-4FD5-9FAB-EE34021A6C6A}"/>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8425B0AF-93DA-472E-81E0-2A21C8595ED3}"/>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DB2C94D2-E8B8-4308-B746-307081EA6CE4}"/>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Moodboards et concepts créatifs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Illustrations et key visuals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Exploration de styles de marque</a:t>
            </a:r>
          </a:p>
        </p:txBody>
      </p:sp>
      <p:sp>
        <p:nvSpPr>
          <p:cNvPr id="55" name="Rectangle: Rounded Corners 54">
            <a:extLst>
              <a:ext uri="{FF2B5EF4-FFF2-40B4-BE49-F238E27FC236}">
                <a16:creationId xmlns:a16="http://schemas.microsoft.com/office/drawing/2014/main" id="{5584474F-5F23-43D5-85EB-BE4F4456036C}"/>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FA56B4BE-3A31-4117-B3E4-9F98885EA2F7}"/>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3D346CE8-1A8C-4A3B-9A78-F08D10AA1C6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BF939B97-981A-4718-A42D-8D8FE2CE49CD}"/>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0FFFE6C2-EB8B-45FC-A6A1-6856289A80AD}"/>
              </a:ext>
            </a:extLst>
          </p:cNvPr>
          <p:cNvSpPr>
            <a:spLocks noGrp="1"/>
          </p:cNvSpPr>
          <p:nvPr/>
        </p:nvSpPr>
        <p:spPr>
          <a:xfrm>
            <a:off x="4267200" y="317754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Constituer une bibliothèque de références de style</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Fixer ratios, paramètres et règles de composition</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Réserver la finalisation aux outils de production</a:t>
            </a:r>
          </a:p>
        </p:txBody>
      </p:sp>
      <p:sp>
        <p:nvSpPr>
          <p:cNvPr id="60" name="Rectangle: Rounded Corners 59">
            <a:extLst>
              <a:ext uri="{FF2B5EF4-FFF2-40B4-BE49-F238E27FC236}">
                <a16:creationId xmlns:a16="http://schemas.microsoft.com/office/drawing/2014/main" id="{14E589E3-6E42-4A2C-BA0F-870B6FCA0662}"/>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2C9E7AEB-8AE0-4ACB-B561-5E92BB121CC4}"/>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9E76B82D-37FC-4DA8-A9FE-E46E8565ECB5}"/>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BD6CE12F-36B0-42D7-BC8C-37C15FB7EC62}"/>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A401BCC8-8835-4A58-8BE2-63A8EA647C09}"/>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Génération haute qualité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Références de style et de personnage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Édition, variations et upscale</a:t>
            </a:r>
          </a:p>
        </p:txBody>
      </p:sp>
      <p:sp>
        <p:nvSpPr>
          <p:cNvPr id="65" name="Rectangle: Rounded Corners 64">
            <a:extLst>
              <a:ext uri="{FF2B5EF4-FFF2-40B4-BE49-F238E27FC236}">
                <a16:creationId xmlns:a16="http://schemas.microsoft.com/office/drawing/2014/main" id="{3AD5AB5B-50A6-4477-86BC-CA76112AA8A1}"/>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EF53671C-E34D-45DD-A3AC-30540C12E903}"/>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6DEF3398-5906-4E92-B78E-134531A7140E}"/>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352DF1F5-2362-48AB-BAE3-043787081C4B}"/>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DEBB1C4D-F9D4-4C55-B592-F6FE81C14ECA}"/>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Forte qualité artistique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Itération visuelle très rapide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direction artistique, concepts et exploration visuelle</a:t>
            </a:r>
          </a:p>
        </p:txBody>
      </p:sp>
      <p:sp>
        <p:nvSpPr>
          <p:cNvPr id="70" name="Rectangle: Rounded Corners 69">
            <a:extLst>
              <a:ext uri="{FF2B5EF4-FFF2-40B4-BE49-F238E27FC236}">
                <a16:creationId xmlns:a16="http://schemas.microsoft.com/office/drawing/2014/main" id="{A2BCC048-239F-409F-A801-4513B0A8BD9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A30B3C7C-AB8F-4F9B-9566-FC98F447C46B}"/>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E5773FAC-3D39-4C9F-8E25-32AEA18834B3}"/>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95CAD008-41DA-4137-9624-B2608168D6EE}"/>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8D3D075-8491-4E73-AFC5-1D5FDE5DBD32}"/>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Contrôle exact parfois difficile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Confidentialité limitée sur les plans publics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Prévoir une chaîne de validation pour les droits et la production finale</a:t>
            </a:r>
          </a:p>
        </p:txBody>
      </p:sp>
      <p:sp>
        <p:nvSpPr>
          <p:cNvPr id="75" name="Rectangle: Rounded Corners 74">
            <a:extLst>
              <a:ext uri="{FF2B5EF4-FFF2-40B4-BE49-F238E27FC236}">
                <a16:creationId xmlns:a16="http://schemas.microsoft.com/office/drawing/2014/main" id="{D529B4BF-4E45-4FC0-9FE5-49396951A8CC}"/>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9BBFD352-2597-4E1B-AA5F-AEE0AEB97E66}"/>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1BFE658A-4902-4664-9BDF-4A0AFEB5BECD}"/>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5345BA04-BA7E-4AC8-8B5D-BDA270FC1A93}"/>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F7E8D2F7-4B3E-4A03-AC27-21C5D737307D}"/>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Basic : 10 $/mois ou 8 $/mois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Standard : 30 $/mois ou 24 $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60 $/mois ou 48 $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Mega : 120 $/mois ou 96 $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GPU rapide additionnel : 4 $/heure</a:t>
            </a:r>
          </a:p>
        </p:txBody>
      </p:sp>
      <p:sp>
        <p:nvSpPr>
          <p:cNvPr id="80" name="pricing-note">
            <a:extLst>
              <a:ext uri="{FF2B5EF4-FFF2-40B4-BE49-F238E27FC236}">
                <a16:creationId xmlns:a16="http://schemas.microsoft.com/office/drawing/2014/main" id="{17E5AE1C-2174-4E8E-929E-7AEBF55CD3AF}"/>
              </a:ext>
            </a:extLst>
          </p:cNvPr>
          <p:cNvSpPr>
            <a:spLocks noGrp="1"/>
          </p:cNvSpPr>
          <p:nvPr/>
        </p:nvSpPr>
        <p:spPr>
          <a:xfrm>
            <a:off x="5905500" y="5524500"/>
            <a:ext cx="3905250" cy="266700"/>
          </a:xfrm>
          <a:prstGeom prst="rect">
            <a:avLst/>
          </a:prstGeom>
          <a:noFill/>
          <a:ln w="0">
            <a:noFill/>
            <a:prstDash val="solid"/>
          </a:ln>
        </p:spPr>
        <p:txBody>
          <a:bodyPr anchor="ctr">
            <a:normAutofit fontScale="86593"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Pas d’essai gratuit. Les entreprises de plus de 1 M$ de CA doivent retenir Pro ou Mega pour l’usage commercial.</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DAA458D2-99D7-4901-9E90-7D6D1580A372}"/>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D797138E-519B-487D-ADAE-96F6242C8ABA}"/>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A9486A11-E1D4-4A62-A324-AF2091D3DAA9}"/>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12</a:t>
            </a:r>
          </a:p>
        </p:txBody>
      </p:sp>
      <p:sp>
        <p:nvSpPr>
          <p:cNvPr id="85" name="running-footer">
            <a:extLst>
              <a:ext uri="{FF2B5EF4-FFF2-40B4-BE49-F238E27FC236}">
                <a16:creationId xmlns:a16="http://schemas.microsoft.com/office/drawing/2014/main" id="{D7DBBD36-7639-4641-96D0-EBD35C1DF485}"/>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18D1DDD7-E453-4641-897B-D511B34111A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DF17980C-A96C-4561-83F7-8CC7FDFDAF0A}"/>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EE776F75-1406-4EE1-AC2A-0619861E89FE}"/>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DDA6E98D-0DF1-48E8-8C8F-8A296071A4A3}"/>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Adobe Firefly</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850903D4-4140-4A9B-A79A-4924EB35D414}"/>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2 : </a:t>
            </a:r>
            <a:r>
              <a:rPr sz="1800" b="1">
                <a:solidFill>
                  <a:srgbClr val="0B5D88"/>
                </a:solidFill>
                <a:latin typeface="Arial"/>
                <a:ea typeface="Arial"/>
                <a:cs typeface="Arial"/>
              </a:rPr>
              <a:t>Création média</a:t>
            </a:r>
          </a:p>
        </p:txBody>
      </p:sp>
      <p:sp>
        <p:nvSpPr>
          <p:cNvPr id="44" name="Straight Connector 43">
            <a:extLst>
              <a:ext uri="{FF2B5EF4-FFF2-40B4-BE49-F238E27FC236}">
                <a16:creationId xmlns:a16="http://schemas.microsoft.com/office/drawing/2014/main" id="{2086BA20-701D-47AC-B16A-7B5C8ED454A0}"/>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FB95B688-FB0C-49EC-9725-2F4F52717B24}"/>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66F96271-3C7F-4AFC-ADE8-AE10D1A5731E}"/>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57AC1E42-CAEA-45B1-9834-EB6E857560DA}"/>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E1E737D3-2F1A-4E6D-B768-B3A5D1930C35}"/>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D169E1FD-6945-4950-999A-D1613C87400E}"/>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6271"/>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Suite générative intégrée à Creative Cloud, conçue pour prolonger les workflows Adobe plutôt que les remplacer. Elle facilite génération, retouche et déclinaison directement dans les outils de production.</a:t>
            </a:r>
          </a:p>
        </p:txBody>
      </p:sp>
      <p:sp>
        <p:nvSpPr>
          <p:cNvPr id="50" name="Rectangle: Rounded Corners 49">
            <a:extLst>
              <a:ext uri="{FF2B5EF4-FFF2-40B4-BE49-F238E27FC236}">
                <a16:creationId xmlns:a16="http://schemas.microsoft.com/office/drawing/2014/main" id="{D067CABB-3F01-4DB4-B6AC-C14CE347D84D}"/>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A2AC9C2D-2B44-42C3-A7C1-4F99FB072195}"/>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5F27C818-B4EF-4B9C-B809-4E78756900BA}"/>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D1A88D87-93B2-42B3-A213-BBBE6128764C}"/>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F968D40B-F9C4-4B1E-BDDA-07DB3AE70364}"/>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Étendre ou remplacer des zones dans Photoshop</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Générer des variantes dans Adobe Express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Prototyper des plans vidéo et effets créatifs</a:t>
            </a:r>
          </a:p>
        </p:txBody>
      </p:sp>
      <p:sp>
        <p:nvSpPr>
          <p:cNvPr id="55" name="Rectangle: Rounded Corners 54">
            <a:extLst>
              <a:ext uri="{FF2B5EF4-FFF2-40B4-BE49-F238E27FC236}">
                <a16:creationId xmlns:a16="http://schemas.microsoft.com/office/drawing/2014/main" id="{C181E2F1-92CC-4CD3-AD64-B6D1BB8FF43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3AD06FE9-E156-4A34-84B9-A371C7E2E434}"/>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0536467D-E6C8-42DE-A802-1C082F0BF6B1}"/>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2BB55D7C-6EC6-42B6-B4B6-B50D6845539F}"/>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65A0FE5D-949F-4A0A-B991-F204DF946C3F}"/>
              </a:ext>
            </a:extLst>
          </p:cNvPr>
          <p:cNvSpPr>
            <a:spLocks noGrp="1"/>
          </p:cNvSpPr>
          <p:nvPr/>
        </p:nvSpPr>
        <p:spPr>
          <a:xfrm>
            <a:off x="4267200" y="317754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Activer Firefly dans les workflows Adobe validés</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Suivre les crédits par équipe et type de production</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Conserver les fichiers sources et étapes de retouche</a:t>
            </a:r>
          </a:p>
        </p:txBody>
      </p:sp>
      <p:sp>
        <p:nvSpPr>
          <p:cNvPr id="60" name="Rectangle: Rounded Corners 59">
            <a:extLst>
              <a:ext uri="{FF2B5EF4-FFF2-40B4-BE49-F238E27FC236}">
                <a16:creationId xmlns:a16="http://schemas.microsoft.com/office/drawing/2014/main" id="{F067824A-4138-48BF-8FB0-1EB9B3591316}"/>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1D4504DC-FB66-4F00-A6E2-93DEC6B7BD76}"/>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E42E8A4D-1940-4EB9-AA8D-90E9B466B8B1}"/>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8D7C8867-559F-473A-9C03-4B7F5E49EF2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E8E79EF3-C7B3-4491-B25A-F91F561FEB31}"/>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Text-to-image et Generative Fill</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Modèles image, vidéo et audio</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 Adobe Creative Cloud</a:t>
            </a:r>
          </a:p>
        </p:txBody>
      </p:sp>
      <p:sp>
        <p:nvSpPr>
          <p:cNvPr id="65" name="Rectangle: Rounded Corners 64">
            <a:extLst>
              <a:ext uri="{FF2B5EF4-FFF2-40B4-BE49-F238E27FC236}">
                <a16:creationId xmlns:a16="http://schemas.microsoft.com/office/drawing/2014/main" id="{E8343845-039B-4DD9-86EC-EBB6AE543D83}"/>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082CA70C-FB7E-4849-87D1-2F62C71B2E4C}"/>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0A8D732-1438-414C-8B18-EB92D3029E36}"/>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40B703CF-0F2C-4A00-A639-C8EAC4212A91}"/>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C2A738A9-7991-4568-8626-B969078FF8B7}"/>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Chaîne de production créative intégrée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Cadre adapté aux équipes design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studios et équipes équipés de Creative Cloud</a:t>
            </a:r>
          </a:p>
        </p:txBody>
      </p:sp>
      <p:sp>
        <p:nvSpPr>
          <p:cNvPr id="70" name="Rectangle: Rounded Corners 69">
            <a:extLst>
              <a:ext uri="{FF2B5EF4-FFF2-40B4-BE49-F238E27FC236}">
                <a16:creationId xmlns:a16="http://schemas.microsoft.com/office/drawing/2014/main" id="{112DF3F0-66E2-4849-8F7B-BC653DAD58AC}"/>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B3D848C6-DC66-47A2-839A-92A10DC44483}"/>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92900D56-7A7F-4977-AD36-563631D410A6}"/>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5B9DEAC3-9113-4817-9B79-AA95890DE3D1}"/>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A9C19048-0037-4C1A-A15E-390FF6E180F4}"/>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fonctions premium consomment davantage de crédits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sorties exigent souvent une finition Creative Cloud</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les conditions applicables au modèle utilisé</a:t>
            </a:r>
          </a:p>
        </p:txBody>
      </p:sp>
      <p:sp>
        <p:nvSpPr>
          <p:cNvPr id="75" name="Rectangle: Rounded Corners 74">
            <a:extLst>
              <a:ext uri="{FF2B5EF4-FFF2-40B4-BE49-F238E27FC236}">
                <a16:creationId xmlns:a16="http://schemas.microsoft.com/office/drawing/2014/main" id="{1A690A0C-D27F-46CF-ABA5-A8CEE2237ED5}"/>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07EE1FF6-5D74-4E01-9F01-133CD53B2FCF}"/>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DD45313F-E8CB-4C7C-8AE5-727D0B47ABE4}"/>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86A17C44-86EA-4F96-8F20-2E165546B219}"/>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3B90BBE0-3294-43BD-83E1-6B5E35C35FEC}"/>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générations quotidiennes limitées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Standard : 9,99 $/mois, 2 000 crédits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19,99 $/mois, 4 000 crédits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Plus : 49,99 $/mois, 10 000 crédits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Premium : 199,99 $/mois, 50 000 crédits</a:t>
            </a:r>
          </a:p>
        </p:txBody>
      </p:sp>
      <p:sp>
        <p:nvSpPr>
          <p:cNvPr id="80" name="pricing-note">
            <a:extLst>
              <a:ext uri="{FF2B5EF4-FFF2-40B4-BE49-F238E27FC236}">
                <a16:creationId xmlns:a16="http://schemas.microsoft.com/office/drawing/2014/main" id="{DC7F86B6-A64E-4E95-80BC-E427702E6B6F}"/>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crédits premium se réinitialisent chaque mois et ne sont pas reportés. Les fonctions image standard restent illimitées sur les offres payantes.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7A08FF1D-C293-4AB5-A490-FA03BEB076C9}"/>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B897E6A5-0ABE-4501-AAF8-2B7B5E3B6A73}"/>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98482E29-EF86-4BCD-9AB6-3382782CA7D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13</a:t>
            </a:r>
          </a:p>
        </p:txBody>
      </p:sp>
      <p:sp>
        <p:nvSpPr>
          <p:cNvPr id="85" name="running-footer">
            <a:extLst>
              <a:ext uri="{FF2B5EF4-FFF2-40B4-BE49-F238E27FC236}">
                <a16:creationId xmlns:a16="http://schemas.microsoft.com/office/drawing/2014/main" id="{5D5BDA09-EA61-42CA-90B8-425B99E4D00F}"/>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E5C1A209-E584-4A60-A83A-B8DBC5598D13}"/>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A1953B6-783C-42FE-BF07-F926940B352D}"/>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4240CC74-52D8-4210-A9DF-69B3C5D63292}"/>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E0A316A4-2ED5-4EE7-81A5-25250E99A25C}"/>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Runway</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4428C1A2-564D-44B9-BBD8-2D66A0D28F77}"/>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2 : </a:t>
            </a:r>
            <a:r>
              <a:rPr sz="1800" b="1">
                <a:solidFill>
                  <a:srgbClr val="0B5D88"/>
                </a:solidFill>
                <a:latin typeface="Arial"/>
                <a:ea typeface="Arial"/>
                <a:cs typeface="Arial"/>
              </a:rPr>
              <a:t>Création média</a:t>
            </a:r>
          </a:p>
        </p:txBody>
      </p:sp>
      <p:sp>
        <p:nvSpPr>
          <p:cNvPr id="44" name="Straight Connector 43">
            <a:extLst>
              <a:ext uri="{FF2B5EF4-FFF2-40B4-BE49-F238E27FC236}">
                <a16:creationId xmlns:a16="http://schemas.microsoft.com/office/drawing/2014/main" id="{AC445BAD-8C6D-4166-B9DB-309C15821B83}"/>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976CBBBF-BC5F-40B9-A809-C520E6EEC5E4}"/>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D331802D-6D13-4F35-BA2D-8AC101F3A726}"/>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6BF4274A-EB6C-4258-A7DB-53ADE8030903}"/>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BB1AF5D4-6A30-4365-9A3F-EC4A8CE3971B}"/>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252B246D-869F-4C9A-B836-128086A3C6AC}"/>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créative spécialisée dans la génération et l’édition vidéo par IA. Elle réunit modèles génératifs, effets, montage et collaboration dans un même espace.</a:t>
            </a:r>
          </a:p>
        </p:txBody>
      </p:sp>
      <p:sp>
        <p:nvSpPr>
          <p:cNvPr id="50" name="Rectangle: Rounded Corners 49">
            <a:extLst>
              <a:ext uri="{FF2B5EF4-FFF2-40B4-BE49-F238E27FC236}">
                <a16:creationId xmlns:a16="http://schemas.microsoft.com/office/drawing/2014/main" id="{9559523E-CD15-436A-8FDC-169CA1E20832}"/>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A385EAE1-51A8-40FB-AAB4-027A002A8BB4}"/>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0A251B8A-370F-4F7E-A2EE-0C3E38A3714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6FCD0318-E2DB-4163-B1A3-213B0D4E3308}"/>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30B33CB0-EC86-4AD0-8740-A957F5C64E49}"/>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Générer des séquences vidéo</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des plans de démonstration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Prototyper une direction visuelle</a:t>
            </a:r>
          </a:p>
        </p:txBody>
      </p:sp>
      <p:sp>
        <p:nvSpPr>
          <p:cNvPr id="55" name="Rectangle: Rounded Corners 54">
            <a:extLst>
              <a:ext uri="{FF2B5EF4-FFF2-40B4-BE49-F238E27FC236}">
                <a16:creationId xmlns:a16="http://schemas.microsoft.com/office/drawing/2014/main" id="{29CEC7F2-86E5-457D-94A5-9EB45DEC299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18C450C8-2CC3-4054-90CE-6F3FF0B20270}"/>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9CEB567A-AC33-4C94-B963-0810DBA19985}"/>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23943DBD-BD0F-47D6-8028-41E80F3FDA0E}"/>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70473122-8B4D-4C3D-8863-8C945041B9D7}"/>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Scénariser plan par plan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Tester avec des clips courts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Contrôler continuité, droits et réalisme</a:t>
            </a:r>
          </a:p>
        </p:txBody>
      </p:sp>
      <p:sp>
        <p:nvSpPr>
          <p:cNvPr id="60" name="Rectangle: Rounded Corners 59">
            <a:extLst>
              <a:ext uri="{FF2B5EF4-FFF2-40B4-BE49-F238E27FC236}">
                <a16:creationId xmlns:a16="http://schemas.microsoft.com/office/drawing/2014/main" id="{C9BABE1D-9D45-4FBA-957E-5562F8AFC340}"/>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6E01E28-F1D5-49A5-BD2F-BC30455945D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FD827133-54C8-4243-90E2-592B4DD8D983}"/>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7ADC88CB-5F46-4A6A-AB0D-8AB25DABB0D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9B3A2FC1-0BCE-4545-8B60-0DEE17E8212E}"/>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Text/image-to-video</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Édition et transformation vidéo</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Outils de contrôle du mouvement</a:t>
            </a:r>
          </a:p>
        </p:txBody>
      </p:sp>
      <p:sp>
        <p:nvSpPr>
          <p:cNvPr id="65" name="Rectangle: Rounded Corners 64">
            <a:extLst>
              <a:ext uri="{FF2B5EF4-FFF2-40B4-BE49-F238E27FC236}">
                <a16:creationId xmlns:a16="http://schemas.microsoft.com/office/drawing/2014/main" id="{3C6DBBE1-025C-482D-96C8-C5222A862A93}"/>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BE553394-1D5C-46BD-BB9C-35DBFFBB62D9}"/>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0CABC3F9-D0EF-420E-B6CD-E900ADC623B9}"/>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AD2E9559-CDCF-40AD-A2F3-236837896A7F}"/>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3AFE445C-C9DD-4ECC-849F-E09DAE3B6004}"/>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Prototypage audiovisuel accéléré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Large boîte à outils créative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marketing vidéo, prototypage créatif et préproduction</a:t>
            </a:r>
          </a:p>
        </p:txBody>
      </p:sp>
      <p:sp>
        <p:nvSpPr>
          <p:cNvPr id="70" name="Rectangle: Rounded Corners 69">
            <a:extLst>
              <a:ext uri="{FF2B5EF4-FFF2-40B4-BE49-F238E27FC236}">
                <a16:creationId xmlns:a16="http://schemas.microsoft.com/office/drawing/2014/main" id="{0B819123-8901-4AE4-B5CE-21AD9CB55CC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DBB35BD2-4FCA-44A0-BEC5-957083125404}"/>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4F58BAE0-2721-421D-92CA-6392D279950B}"/>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2EAF1D19-F426-4027-AC21-638E6843BA2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524B1936-E855-4342-8561-88E5993C579F}"/>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Crédits vite consommés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Continuité des personnages imparfaite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Budgéter crédits, temps de rendu et validation des contenus générés</a:t>
            </a:r>
          </a:p>
        </p:txBody>
      </p:sp>
      <p:sp>
        <p:nvSpPr>
          <p:cNvPr id="75" name="Rectangle: Rounded Corners 74">
            <a:extLst>
              <a:ext uri="{FF2B5EF4-FFF2-40B4-BE49-F238E27FC236}">
                <a16:creationId xmlns:a16="http://schemas.microsoft.com/office/drawing/2014/main" id="{93EEA937-190C-4FFC-81C8-2F00AADD4FB2}"/>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C0CE269A-EA1C-4F23-9A27-B27C918C016C}"/>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EA654BC8-560C-4629-A048-3A4A65309154}"/>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695E768-4287-4C4D-B1AB-7B28B951C451}"/>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1769AE90-739C-4D70-8403-BFB8E931EA00}"/>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découverte et crédits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Standard : 15 $/mois ; 12 $/mois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35 $/mois ; 28 $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Max : 95 $/mois ; 76 $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crédits et gouvernance sur devis</a:t>
            </a:r>
          </a:p>
        </p:txBody>
      </p:sp>
      <p:sp>
        <p:nvSpPr>
          <p:cNvPr id="80" name="pricing-note">
            <a:extLst>
              <a:ext uri="{FF2B5EF4-FFF2-40B4-BE49-F238E27FC236}">
                <a16:creationId xmlns:a16="http://schemas.microsoft.com/office/drawing/2014/main" id="{EE1C67BA-98B9-4387-BDC1-AE7A892CB502}"/>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625, 2 250 et 9 500 crédits/mois pour Standard, Pro et Max. La durée vidéo et le modèle déterminent la consommation.</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9140F757-4F9D-4105-B9A2-E2352C235D61}"/>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B8446AFE-85C9-4B18-99A4-ECB8335C0B35}"/>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E22A6E5E-36A0-4CC6-808B-F8A6839220AA}"/>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14</a:t>
            </a:r>
          </a:p>
        </p:txBody>
      </p:sp>
      <p:sp>
        <p:nvSpPr>
          <p:cNvPr id="85" name="running-footer">
            <a:extLst>
              <a:ext uri="{FF2B5EF4-FFF2-40B4-BE49-F238E27FC236}">
                <a16:creationId xmlns:a16="http://schemas.microsoft.com/office/drawing/2014/main" id="{62DF856E-085D-4C1E-8DF4-6024FCFDED9A}"/>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CD7C67C2-3574-4DD8-BEC8-AE7CACBD4F80}"/>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4D7E81D9-968A-4E82-91CD-B181C1E99C44}"/>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CBBB897A-3DF3-4450-8F06-5E40412EA8C9}"/>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6212A365-2E59-49F0-9DB7-ACE14C01B45F}"/>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Canva Magic Studio</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8AC386AC-9F81-4D29-BF49-E53E419313E4}"/>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2 : </a:t>
            </a:r>
            <a:r>
              <a:rPr sz="1800" b="1">
                <a:solidFill>
                  <a:srgbClr val="0B5D88"/>
                </a:solidFill>
                <a:latin typeface="Arial"/>
                <a:ea typeface="Arial"/>
                <a:cs typeface="Arial"/>
              </a:rPr>
              <a:t>Création média</a:t>
            </a:r>
          </a:p>
        </p:txBody>
      </p:sp>
      <p:sp>
        <p:nvSpPr>
          <p:cNvPr id="44" name="Straight Connector 43">
            <a:extLst>
              <a:ext uri="{FF2B5EF4-FFF2-40B4-BE49-F238E27FC236}">
                <a16:creationId xmlns:a16="http://schemas.microsoft.com/office/drawing/2014/main" id="{F70DA155-7ACE-4564-B0F1-D23CA92E5E3B}"/>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12DA98EF-BC23-47F6-8CF0-2FD13E0191CA}"/>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284327D4-A167-4127-9D6F-709C57F93BAB}"/>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A585455D-BF8F-459E-8AFE-BB642FFB673B}"/>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65C73F52-1099-4C59-A887-A5B977DE3A3B}"/>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D14D3E7C-3712-43CD-B604-DD5334AE43FE}"/>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Ensemble de fonctions IA intégré à Canva pour concevoir présentations, images, vidéos et contenus de marque. Il rend la création accessible aux équipes non spécialistes.</a:t>
            </a:r>
          </a:p>
        </p:txBody>
      </p:sp>
      <p:sp>
        <p:nvSpPr>
          <p:cNvPr id="50" name="Rectangle: Rounded Corners 49">
            <a:extLst>
              <a:ext uri="{FF2B5EF4-FFF2-40B4-BE49-F238E27FC236}">
                <a16:creationId xmlns:a16="http://schemas.microsoft.com/office/drawing/2014/main" id="{C3763DDC-F445-48E2-BAB6-E2C95CE97136}"/>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23BDF963-75C3-46A4-B75F-5E8E858FCE2B}"/>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DA2B5C2A-408B-4600-B27E-C943A32D8247}"/>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146E5F24-097C-4EAF-AF75-3B056C8198A2}"/>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8CF354A1-C30D-4BD3-9522-A5F58F0707BB}"/>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Présentations et supports sociaux</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Déclinaisons de campagnes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Création rapide de visuels internes</a:t>
            </a:r>
          </a:p>
        </p:txBody>
      </p:sp>
      <p:sp>
        <p:nvSpPr>
          <p:cNvPr id="55" name="Rectangle: Rounded Corners 54">
            <a:extLst>
              <a:ext uri="{FF2B5EF4-FFF2-40B4-BE49-F238E27FC236}">
                <a16:creationId xmlns:a16="http://schemas.microsoft.com/office/drawing/2014/main" id="{281BD2C5-2990-4677-A765-A02434DB40B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7CCBA191-3745-4CB1-98C8-265AEA5C8BB8}"/>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A0CC0ED1-80C4-4268-A40B-DC09C0C87813}"/>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722677D9-B8EE-442F-92F3-994404B69D3F}"/>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9793D3FC-7989-4EDD-B85A-B8B4D1324FC2}"/>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Configurer le Brand Kit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Partir d’un gabarit validé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cohérence et lisibilité</a:t>
            </a:r>
          </a:p>
        </p:txBody>
      </p:sp>
      <p:sp>
        <p:nvSpPr>
          <p:cNvPr id="60" name="Rectangle: Rounded Corners 59">
            <a:extLst>
              <a:ext uri="{FF2B5EF4-FFF2-40B4-BE49-F238E27FC236}">
                <a16:creationId xmlns:a16="http://schemas.microsoft.com/office/drawing/2014/main" id="{71F87F14-C279-4F73-8101-BCBD5B4A2389}"/>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5E45A7D4-D7D6-4FC5-B93E-1287B916EF7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AE37F021-241C-4D4D-A284-47A93B9A81EB}"/>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48EE97E9-C53B-4123-8014-84AE678F92DF}"/>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98A29FF8-BCC4-4BFA-BC98-A5560CF1440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Magic Design, texte et médias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Suppression, extension et retouche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Collaboration et Brand Kit</a:t>
            </a:r>
          </a:p>
        </p:txBody>
      </p:sp>
      <p:sp>
        <p:nvSpPr>
          <p:cNvPr id="65" name="Rectangle: Rounded Corners 64">
            <a:extLst>
              <a:ext uri="{FF2B5EF4-FFF2-40B4-BE49-F238E27FC236}">
                <a16:creationId xmlns:a16="http://schemas.microsoft.com/office/drawing/2014/main" id="{39DC6F64-5F87-443F-83E0-FAC950CEAB27}"/>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0285E9FE-CE2E-4F80-8CA8-7E0E80CC3CA0}"/>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E2FC78DF-5A38-449E-A23C-4AED1A3FFEFC}"/>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85FCA20B-546D-45B0-8D49-86E0152EBC89}"/>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2148454B-1A59-42A5-B52A-089F3D41726F}"/>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Adoption rapide par les métiers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Production multi-format centralisée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communication distribuée avec besoin de modèles de marque</a:t>
            </a:r>
          </a:p>
        </p:txBody>
      </p:sp>
      <p:sp>
        <p:nvSpPr>
          <p:cNvPr id="70" name="Rectangle: Rounded Corners 69">
            <a:extLst>
              <a:ext uri="{FF2B5EF4-FFF2-40B4-BE49-F238E27FC236}">
                <a16:creationId xmlns:a16="http://schemas.microsoft.com/office/drawing/2014/main" id="{4B2DA2FD-B4F6-4E7E-B6A5-0A341F06BE3B}"/>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42068D47-4962-4594-A08C-EECCF5AFA835}"/>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14BC1FF8-E9E3-4BA5-BBAC-5A90C0C27684}"/>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ED8AA2C6-328B-4BFB-AE02-95DFE6B5B95D}"/>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D976F34-0B93-42B3-B041-8252D8B3A849}"/>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Risque de contenus génériques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Fonctions IA soumises à quotas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Verrouiller templates, droits d’édition et validation avant publication</a:t>
            </a:r>
          </a:p>
        </p:txBody>
      </p:sp>
      <p:sp>
        <p:nvSpPr>
          <p:cNvPr id="75" name="Rectangle: Rounded Corners 74">
            <a:extLst>
              <a:ext uri="{FF2B5EF4-FFF2-40B4-BE49-F238E27FC236}">
                <a16:creationId xmlns:a16="http://schemas.microsoft.com/office/drawing/2014/main" id="{07ADD043-5546-4489-A70A-51941932CFC0}"/>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DB781C70-00BC-4521-B84F-66BEBA4432A1}"/>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F918156A-CB92-4EF4-80BB-41C2917C78FA}"/>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83571AA-D897-46BB-820D-524FD13DAA5D}"/>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ED6E162A-DE45-4DFB-AF41-733B74BD5088}"/>
              </a:ext>
            </a:extLst>
          </p:cNvPr>
          <p:cNvSpPr>
            <a:spLocks noGrp="1"/>
          </p:cNvSpPr>
          <p:nvPr/>
        </p:nvSpPr>
        <p:spPr>
          <a:xfrm>
            <a:off x="5791200" y="4638675"/>
            <a:ext cx="4286250" cy="1066800"/>
          </a:xfrm>
          <a:prstGeom prst="rect">
            <a:avLst/>
          </a:prstGeom>
          <a:noFill/>
          <a:ln w="0">
            <a:noFill/>
            <a:prstDash val="solid"/>
          </a:ln>
        </p:spPr>
        <p:txBody>
          <a:bodyPr anchor="t">
            <a:normAutofit/>
          </a:bodyPr>
          <a:lstStyle/>
          <a:p>
            <a:pPr>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contenus et quotas IA limités</a:t>
            </a:r>
          </a:p>
          <a:p>
            <a:pPr>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144 $/an pour un utilisateur</a:t>
            </a:r>
          </a:p>
          <a:p>
            <a:pPr>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250 $/util./an, marque et collaboration</a:t>
            </a:r>
          </a:p>
          <a:p>
            <a:pPr>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SSO, SCIM et gouvernance</a:t>
            </a:r>
          </a:p>
          <a:p>
            <a:pPr>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Éducation / ONG : offres soumises à éligibilité</a:t>
            </a:r>
          </a:p>
        </p:txBody>
      </p:sp>
      <p:sp>
        <p:nvSpPr>
          <p:cNvPr id="80" name="pricing-note">
            <a:extLst>
              <a:ext uri="{FF2B5EF4-FFF2-40B4-BE49-F238E27FC236}">
                <a16:creationId xmlns:a16="http://schemas.microsoft.com/office/drawing/2014/main" id="{AD6F447F-7A57-4904-A185-F158232DA6D3}"/>
              </a:ext>
            </a:extLst>
          </p:cNvPr>
          <p:cNvSpPr>
            <a:spLocks noGrp="1"/>
          </p:cNvSpPr>
          <p:nvPr/>
        </p:nvSpPr>
        <p:spPr>
          <a:xfrm>
            <a:off x="5905500" y="5676902"/>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Prix local, taxes et options de facturation varient selon le pays. Les limites Magic Studio dépendent du forfait et de la fonction.</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0D372846-DFDD-47CC-883C-775A948BB29B}"/>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0B2981FC-BBD2-4789-8801-CF85F8110221}"/>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3F316126-D7C3-4375-8805-D960383B773A}"/>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15</a:t>
            </a:r>
          </a:p>
        </p:txBody>
      </p:sp>
      <p:sp>
        <p:nvSpPr>
          <p:cNvPr id="85" name="running-footer">
            <a:extLst>
              <a:ext uri="{FF2B5EF4-FFF2-40B4-BE49-F238E27FC236}">
                <a16:creationId xmlns:a16="http://schemas.microsoft.com/office/drawing/2014/main" id="{0A9CCB7C-5635-4744-A215-0FC99FBD78D4}"/>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1106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EBCC0F56-E40A-489C-88FA-C0EBEE528D8F}"/>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D8484D18-30CE-420A-887F-4BAD206A2517}"/>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FEFF07FD-9200-4358-A3C2-ABDD7D72099D}"/>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9F1573DA-4DEC-434A-B749-A372FCF540A2}"/>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Microsoft 365 Copilot</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2668339D-5E1B-423C-A7D9-0C81D8542D82}"/>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3 : </a:t>
            </a:r>
            <a:r>
              <a:rPr b="1">
                <a:solidFill>
                  <a:srgbClr val="07567F"/>
                </a:solidFill>
                <a:latin typeface="Arial"/>
                <a:ea typeface="Arial"/>
                <a:cs typeface="Arial"/>
              </a:rPr>
              <a:t>Réunions &amp; collaboration</a:t>
            </a:r>
          </a:p>
        </p:txBody>
      </p:sp>
      <p:sp>
        <p:nvSpPr>
          <p:cNvPr id="44" name="Straight Connector 43">
            <a:extLst>
              <a:ext uri="{FF2B5EF4-FFF2-40B4-BE49-F238E27FC236}">
                <a16:creationId xmlns:a16="http://schemas.microsoft.com/office/drawing/2014/main" id="{76C08A87-8A8B-4BFD-AE80-D2FFD7CC8C5D}"/>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F344DA40-4369-4CCD-8F11-C32A74842040}"/>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EFF5743C-ED12-4F34-B850-C0F00A5E07E2}"/>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2F63638B-E902-45C2-B410-85F443F3C7F9}"/>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8338375B-8F1B-4A45-8F27-1DFD6BD2F5A3}"/>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7FAF665C-B63F-4C84-8567-B3A6E34B5092}"/>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travail intégré à Teams et Microsoft 365. Pour les réunions, il exploite transcriptions, conversations et contexte autorisé afin de préparer les échanges, produire des récapitulatifs et structurer le suivi collectif.</a:t>
            </a:r>
          </a:p>
        </p:txBody>
      </p:sp>
      <p:sp>
        <p:nvSpPr>
          <p:cNvPr id="50" name="Rectangle: Rounded Corners 49">
            <a:extLst>
              <a:ext uri="{FF2B5EF4-FFF2-40B4-BE49-F238E27FC236}">
                <a16:creationId xmlns:a16="http://schemas.microsoft.com/office/drawing/2014/main" id="{3C55F8FE-CB2C-4468-A753-60F072602019}"/>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4F4705C8-7761-4345-931E-309401C1307B}"/>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EA1BB0B3-E51A-41A9-9396-C3104EDC98C3}"/>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B1D21403-AF8D-40FE-B559-6EF5C9145A11}"/>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95EFAB2B-4B28-44A9-937E-E098A2D125D6}"/>
              </a:ext>
            </a:extLst>
          </p:cNvPr>
          <p:cNvSpPr>
            <a:spLocks noGrp="1"/>
          </p:cNvSpPr>
          <p:nvPr/>
        </p:nvSpPr>
        <p:spPr>
          <a:xfrm>
            <a:off x="742950" y="321564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00">
                <a:solidFill>
                  <a:srgbClr val="252525"/>
                </a:solidFill>
                <a:latin typeface="Montserrat"/>
                <a:ea typeface="Montserrat"/>
                <a:cs typeface="Montserrat"/>
              </a:rPr>
              <a:t>• Préparer un comité à partir des échanges et documents</a:t>
            </a:r>
          </a:p>
          <a:p>
            <a:pPr algn="l">
              <a:lnSpc>
                <a:spcPct val="97000"/>
              </a:lnSpc>
              <a:buNone/>
              <a:defRPr sz="970">
                <a:solidFill>
                  <a:srgbClr val="252525"/>
                </a:solidFill>
                <a:latin typeface="Montserrat"/>
                <a:ea typeface="Montserrat"/>
                <a:cs typeface="Montserrat"/>
              </a:defRPr>
            </a:pPr>
            <a:r>
              <a:rPr sz="900">
                <a:solidFill>
                  <a:srgbClr val="252525"/>
                </a:solidFill>
                <a:latin typeface="Montserrat"/>
                <a:ea typeface="Montserrat"/>
                <a:cs typeface="Montserrat"/>
              </a:rPr>
              <a:t>• Rattraper une réunion manquée avec le récapitulatif Teams</a:t>
            </a:r>
          </a:p>
          <a:p>
            <a:pPr algn="l">
              <a:lnSpc>
                <a:spcPct val="97000"/>
              </a:lnSpc>
              <a:buNone/>
              <a:defRPr sz="970">
                <a:solidFill>
                  <a:srgbClr val="252525"/>
                </a:solidFill>
                <a:latin typeface="Montserrat"/>
                <a:ea typeface="Montserrat"/>
                <a:cs typeface="Montserrat"/>
              </a:defRPr>
            </a:pPr>
            <a:r>
              <a:rPr sz="900">
                <a:solidFill>
                  <a:srgbClr val="252525"/>
                </a:solidFill>
                <a:latin typeface="Montserrat"/>
                <a:ea typeface="Montserrat"/>
                <a:cs typeface="Montserrat"/>
              </a:rPr>
              <a:t>• Extraire décisions, responsabilités et actions de suivi</a:t>
            </a:r>
          </a:p>
        </p:txBody>
      </p:sp>
      <p:sp>
        <p:nvSpPr>
          <p:cNvPr id="55" name="Rectangle: Rounded Corners 54">
            <a:extLst>
              <a:ext uri="{FF2B5EF4-FFF2-40B4-BE49-F238E27FC236}">
                <a16:creationId xmlns:a16="http://schemas.microsoft.com/office/drawing/2014/main" id="{4939C4B2-454F-4E2F-9256-22834788504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9B7C9E09-C357-46FA-9D5C-E25EA5D580D5}"/>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F1D50C57-A73D-4B01-80DE-B3406506075B}"/>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FE72DB9A-BEDC-4703-9B67-3291EA4EC6A1}"/>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84526B17-D0F2-47A8-A22A-377B71961FA5}"/>
              </a:ext>
            </a:extLst>
          </p:cNvPr>
          <p:cNvSpPr>
            <a:spLocks noGrp="1"/>
          </p:cNvSpPr>
          <p:nvPr/>
        </p:nvSpPr>
        <p:spPr>
          <a:xfrm>
            <a:off x="4267200" y="317754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Activer transcription et enregistrement selon la politique interne</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Piloter sur des réunions récurrentes à forte charge de suivi</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Définir validation, conservation et partage des récapitulatifs</a:t>
            </a:r>
          </a:p>
        </p:txBody>
      </p:sp>
      <p:sp>
        <p:nvSpPr>
          <p:cNvPr id="60" name="Rectangle: Rounded Corners 59">
            <a:extLst>
              <a:ext uri="{FF2B5EF4-FFF2-40B4-BE49-F238E27FC236}">
                <a16:creationId xmlns:a16="http://schemas.microsoft.com/office/drawing/2014/main" id="{0BE036C3-D88D-4221-80E7-F2EBB3FD7438}"/>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68A61439-CE20-4281-807C-C56928B4E2C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C48CEBA7-EF19-4165-811F-ABAD34842953}"/>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88FFC107-EDF1-4AD9-9575-72AD97D74E94}"/>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41C1174D-9F3A-4505-85FB-A57B9045A193}"/>
              </a:ext>
            </a:extLst>
          </p:cNvPr>
          <p:cNvSpPr>
            <a:spLocks noGrp="1"/>
          </p:cNvSpPr>
          <p:nvPr/>
        </p:nvSpPr>
        <p:spPr>
          <a:xfrm>
            <a:off x="7791450" y="3192780"/>
            <a:ext cx="3276600" cy="733425"/>
          </a:xfrm>
          <a:prstGeom prst="rect">
            <a:avLst/>
          </a:prstGeom>
          <a:noFill/>
          <a:ln w="0">
            <a:noFill/>
            <a:prstDash val="solid"/>
          </a:ln>
        </p:spPr>
        <p:txBody>
          <a:bodyPr anchor="t">
            <a:normAutofit fontScale="92500"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Récapitulatif intelligent et questions sur la réunion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Copilot dans Teams, Outlook, Loop et applications 365</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Contexte Microsoft Graph et administration centralisée</a:t>
            </a:r>
          </a:p>
        </p:txBody>
      </p:sp>
      <p:sp>
        <p:nvSpPr>
          <p:cNvPr id="65" name="Rectangle: Rounded Corners 64">
            <a:extLst>
              <a:ext uri="{FF2B5EF4-FFF2-40B4-BE49-F238E27FC236}">
                <a16:creationId xmlns:a16="http://schemas.microsoft.com/office/drawing/2014/main" id="{7017F298-02A1-43B5-B24B-A2DCD9331486}"/>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F93DF9BB-6FA6-465D-B5E0-6E239CB0929E}"/>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848164CC-1F84-40DC-BCAA-0590CA8F4C83}"/>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95CCFBCE-91B1-4B9D-ABC5-2031356A06E2}"/>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E45FC25D-BE82-4C31-A327-C4EECCF3D359}"/>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la prise de notes et le travail de relance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Maintient la continuité entre réunion, décision et exécution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organisations déjà standardisées sur Teams</a:t>
            </a:r>
          </a:p>
        </p:txBody>
      </p:sp>
      <p:sp>
        <p:nvSpPr>
          <p:cNvPr id="70" name="Rectangle: Rounded Corners 69">
            <a:extLst>
              <a:ext uri="{FF2B5EF4-FFF2-40B4-BE49-F238E27FC236}">
                <a16:creationId xmlns:a16="http://schemas.microsoft.com/office/drawing/2014/main" id="{F7FC1BCA-EFBE-4A8B-B8B6-0C363ADC2448}"/>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86E5C2DD-9EC9-4AFC-860E-35D6162F3B92}"/>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80DBA01E-9C40-48B6-95E9-79892B1286ED}"/>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C5F0D8B5-4F16-45BA-9A50-F1C750B131D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F3E915D3-3E8D-40CE-BFDA-D49FB76808C8}"/>
              </a:ext>
            </a:extLst>
          </p:cNvPr>
          <p:cNvSpPr>
            <a:spLocks noGrp="1"/>
          </p:cNvSpPr>
          <p:nvPr/>
        </p:nvSpPr>
        <p:spPr>
          <a:xfrm>
            <a:off x="3314700" y="4743450"/>
            <a:ext cx="2133600" cy="1190625"/>
          </a:xfrm>
          <a:prstGeom prst="rect">
            <a:avLst/>
          </a:prstGeom>
          <a:noFill/>
          <a:ln w="0">
            <a:noFill/>
            <a:prstDash val="solid"/>
          </a:ln>
        </p:spPr>
        <p:txBody>
          <a:bodyPr anchor="t">
            <a:normAutofit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Qualité dépendante de la transcription et des permissions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Certaines fonctions exigent une licence et une politique Teams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 récapitulatif ne remplace pas un procès-verbal validé</a:t>
            </a:r>
          </a:p>
        </p:txBody>
      </p:sp>
      <p:sp>
        <p:nvSpPr>
          <p:cNvPr id="75" name="Rectangle: Rounded Corners 74">
            <a:extLst>
              <a:ext uri="{FF2B5EF4-FFF2-40B4-BE49-F238E27FC236}">
                <a16:creationId xmlns:a16="http://schemas.microsoft.com/office/drawing/2014/main" id="{CCD89D9D-0877-4048-BD60-62834DA4D5AA}"/>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7780EA67-5531-4D54-ADB5-3DC1B8ED8387}"/>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B730F029-EDA1-4D03-A4A1-9289B02394AA}"/>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68F9601F-4FE4-4D22-98F1-4BE134BE2CF2}"/>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E7A2471E-9882-445E-9249-90139D7A6273}"/>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Copilot Chat : inclus avec un compte M365 éligible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Copilot Business : 21 $/util./mois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Offre Business observée : 18 $/util./mois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Copilot Enterprise : 30 $/util./mois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Teams Premium : licence séparée selon les fonctions</a:t>
            </a:r>
          </a:p>
        </p:txBody>
      </p:sp>
      <p:sp>
        <p:nvSpPr>
          <p:cNvPr id="80" name="pricing-note">
            <a:extLst>
              <a:ext uri="{FF2B5EF4-FFF2-40B4-BE49-F238E27FC236}">
                <a16:creationId xmlns:a16="http://schemas.microsoft.com/office/drawing/2014/main" id="{E24F148B-292B-4A1E-A7A4-0404A9582568}"/>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Une licence Microsoft 365 admissible reste requise. L’offre à 18 $ est promotionnelle ; vérifier tenant, région et engagement.</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82ACD72D-59C0-4083-80FA-1A6933D732AE}"/>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6D9FDEE7-9DA5-47B9-8571-E56A4A7D9F56}"/>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73B53875-4B8F-44CC-BE69-7C0508F278B6}"/>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16</a:t>
            </a:r>
          </a:p>
        </p:txBody>
      </p:sp>
      <p:sp>
        <p:nvSpPr>
          <p:cNvPr id="85" name="running-footer">
            <a:extLst>
              <a:ext uri="{FF2B5EF4-FFF2-40B4-BE49-F238E27FC236}">
                <a16:creationId xmlns:a16="http://schemas.microsoft.com/office/drawing/2014/main" id="{A17F4A86-4ACB-410A-8118-00DFD2956F4A}"/>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FF0F2268-F593-4B73-8599-726364D2C58B}"/>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70CBAB2-29AF-4746-A994-4B58706928D8}"/>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3E872203-4A26-41CB-B0C4-760BE8583760}"/>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450E2CD2-F8AC-4701-AF8F-99659C9D0A3D}"/>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Granola</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6CA3E3F1-96D1-45C3-83B4-A303F7FA5BD4}"/>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3 : </a:t>
            </a:r>
            <a:r>
              <a:rPr b="1">
                <a:solidFill>
                  <a:srgbClr val="07567F"/>
                </a:solidFill>
                <a:latin typeface="Arial"/>
                <a:ea typeface="Arial"/>
                <a:cs typeface="Arial"/>
              </a:rPr>
              <a:t>Réunions &amp; collaboration</a:t>
            </a:r>
          </a:p>
        </p:txBody>
      </p:sp>
      <p:sp>
        <p:nvSpPr>
          <p:cNvPr id="44" name="Straight Connector 43">
            <a:extLst>
              <a:ext uri="{FF2B5EF4-FFF2-40B4-BE49-F238E27FC236}">
                <a16:creationId xmlns:a16="http://schemas.microsoft.com/office/drawing/2014/main" id="{811B03BE-CA96-403B-8105-FDB64B11B684}"/>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E8400B89-FC24-4683-87FC-3EDA5E79F616}"/>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7D18E9BA-0421-4E89-BFE3-7BC38DB8CE6F}"/>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66BBA93F-07B0-40A2-B4D4-1F376366E055}"/>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05C17834-745A-42B4-8486-01621A21B5EC}"/>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910D28E0-F336-41EA-85D8-A4503C204448}"/>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9563"/>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Bloc-notes de réunion sans bot visible qui enrichit les notes saisies par l’utilisateur. Il privilégie une mémoire éditable plutôt qu’une transcription brute ou un compte rendu entièrement automatique.</a:t>
            </a:r>
          </a:p>
        </p:txBody>
      </p:sp>
      <p:sp>
        <p:nvSpPr>
          <p:cNvPr id="50" name="Rectangle: Rounded Corners 49">
            <a:extLst>
              <a:ext uri="{FF2B5EF4-FFF2-40B4-BE49-F238E27FC236}">
                <a16:creationId xmlns:a16="http://schemas.microsoft.com/office/drawing/2014/main" id="{55E314E0-4D07-49BA-ACCA-03EE50C22D69}"/>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EE20E1D9-E84F-4C0E-98F1-09C8AEB7B728}"/>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185CA436-A623-4865-9323-11C389426CDB}"/>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0100D845-6C0D-4759-A148-F9A084897D71}"/>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79D0C25E-70F7-4B99-A16B-C69F8E8DD7B3}"/>
              </a:ext>
            </a:extLst>
          </p:cNvPr>
          <p:cNvSpPr>
            <a:spLocks noGrp="1"/>
          </p:cNvSpPr>
          <p:nvPr/>
        </p:nvSpPr>
        <p:spPr>
          <a:xfrm>
            <a:off x="742950" y="317754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Préparer des comptes rendus de rendez-vous clients</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Capitaliser les décisions de réunions successives</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Transformer des notes brèves en synthèse structurée</a:t>
            </a:r>
          </a:p>
        </p:txBody>
      </p:sp>
      <p:sp>
        <p:nvSpPr>
          <p:cNvPr id="55" name="Rectangle: Rounded Corners 54">
            <a:extLst>
              <a:ext uri="{FF2B5EF4-FFF2-40B4-BE49-F238E27FC236}">
                <a16:creationId xmlns:a16="http://schemas.microsoft.com/office/drawing/2014/main" id="{F51C9954-7BBA-4CAE-9E61-D828FAFE2326}"/>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EAB6F453-F441-4418-8348-B37A1115B94A}"/>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C76BA8C9-3D61-4EA8-AD4B-D33C6AC5CB27}"/>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21CB527F-8CCA-4434-9A21-45FAD35F2290}"/>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1A85DA75-2824-4EF4-AA06-FF88AB3C7A40}"/>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Informer les participants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Prendre quelques notes structurantes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Relire avant partage externe</a:t>
            </a:r>
          </a:p>
        </p:txBody>
      </p:sp>
      <p:sp>
        <p:nvSpPr>
          <p:cNvPr id="60" name="Rectangle: Rounded Corners 59">
            <a:extLst>
              <a:ext uri="{FF2B5EF4-FFF2-40B4-BE49-F238E27FC236}">
                <a16:creationId xmlns:a16="http://schemas.microsoft.com/office/drawing/2014/main" id="{7892C87A-1E7D-4CB7-88E5-E429EB08591C}"/>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EEE4509D-A480-4DA7-A239-4D7189CBF66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FFE83F52-E200-49E6-AB3E-2AD71AE129E0}"/>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6B447984-6330-4EF5-9A40-0544347E6214}"/>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4B29B434-D323-4441-888E-842FCD0F770D}"/>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Capture sans bot visible dans la réunion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Enrichissement avec modèles personnalisés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Espaces, dossiers et partage contrôlé</a:t>
            </a:r>
          </a:p>
        </p:txBody>
      </p:sp>
      <p:sp>
        <p:nvSpPr>
          <p:cNvPr id="65" name="Rectangle: Rounded Corners 64">
            <a:extLst>
              <a:ext uri="{FF2B5EF4-FFF2-40B4-BE49-F238E27FC236}">
                <a16:creationId xmlns:a16="http://schemas.microsoft.com/office/drawing/2014/main" id="{1DBC42F7-939A-4586-96A8-D239DA138F5C}"/>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7CA3FC64-7E02-499B-B0C0-9A826F9DAFC8}"/>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67A2E31D-9002-4425-8126-3B2017F7464D}"/>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A8CE3FE2-841B-4224-B6C6-FE3C0504AF8B}"/>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79695ECD-EF3B-445A-A446-3582A5CF8477}"/>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Compte rendu rapide mais contrôlable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Expérience légère pendant la réunion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managers, consultants et équipes à forte intensité de réunions</a:t>
            </a:r>
          </a:p>
        </p:txBody>
      </p:sp>
      <p:sp>
        <p:nvSpPr>
          <p:cNvPr id="70" name="Rectangle: Rounded Corners 69">
            <a:extLst>
              <a:ext uri="{FF2B5EF4-FFF2-40B4-BE49-F238E27FC236}">
                <a16:creationId xmlns:a16="http://schemas.microsoft.com/office/drawing/2014/main" id="{D2E883D9-047D-4B44-BA41-18CCB47134E3}"/>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2BED0E92-5A38-4529-9A22-851EC7AFDAD8}"/>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C7C016C8-F082-4425-8DA9-6284735973C4}"/>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99DF8DDE-07E5-4F1E-9AAA-51B607AA223F}"/>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9BEE98C4-6719-43C5-A9F1-2BA3A9F250B0}"/>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Langues et plateformes à tester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Confidentialité des réunions à encadrer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consentement, conservation et partage des comptes rendus</a:t>
            </a:r>
          </a:p>
        </p:txBody>
      </p:sp>
      <p:sp>
        <p:nvSpPr>
          <p:cNvPr id="75" name="Rectangle: Rounded Corners 74">
            <a:extLst>
              <a:ext uri="{FF2B5EF4-FFF2-40B4-BE49-F238E27FC236}">
                <a16:creationId xmlns:a16="http://schemas.microsoft.com/office/drawing/2014/main" id="{36F35393-AFE4-48E2-B61E-46E11F7C2851}"/>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8940884F-5AAC-4AB6-88E5-0C28E8AB4119}"/>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AAD2745-164D-4AF6-BEAE-E6EE19747824}"/>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A72B02CF-892A-4D1E-964F-B36B9268EE0E}"/>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538F2595-FBBE-4A2A-8ADC-4FEC2F43B74B}"/>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Basic : 0 $, historique de réunions limité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14 $/util./mois, notes illimitées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35 $/util./mois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Facturation : licence nominative par utilisateur</a:t>
            </a:r>
          </a:p>
        </p:txBody>
      </p:sp>
      <p:sp>
        <p:nvSpPr>
          <p:cNvPr id="80" name="pricing-note">
            <a:extLst>
              <a:ext uri="{FF2B5EF4-FFF2-40B4-BE49-F238E27FC236}">
                <a16:creationId xmlns:a16="http://schemas.microsoft.com/office/drawing/2014/main" id="{4FA0B01D-4262-4258-AACC-B2529C78E138}"/>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Business ajoute API, intégrations et gestion centralisée. Enterprise couvre SSO, rétention, contrôle du partage et support prioritaire.</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4C87F553-7EEC-4AAD-B50B-E782A1A13BC0}"/>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7BB53AA6-8FDE-45AF-AEBB-3B4DB25CB4A8}"/>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79E18B3B-33DA-426C-AF9E-6B2AAED138A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17</a:t>
            </a:r>
          </a:p>
        </p:txBody>
      </p:sp>
      <p:sp>
        <p:nvSpPr>
          <p:cNvPr id="85" name="running-footer">
            <a:extLst>
              <a:ext uri="{FF2B5EF4-FFF2-40B4-BE49-F238E27FC236}">
                <a16:creationId xmlns:a16="http://schemas.microsoft.com/office/drawing/2014/main" id="{055E702C-98BA-40B3-AD43-85C3A4CCDFD2}"/>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C02B7A70-68DB-4E5B-A714-B0D91A59C121}"/>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B058295-797C-47C3-9F8E-A5AF06BABB7E}"/>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E8CD65D2-9AE5-43BD-9B00-CB937551B04B}"/>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7238FBD7-1A25-413C-8881-54C141BB2E9C}"/>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Fathom</a:t>
            </a:r>
          </a:p>
        </p:txBody>
      </p:sp>
      <p:sp>
        <p:nvSpPr>
          <p:cNvPr id="43" name="slide-subtitle">
            <a:extLst>
              <a:ext uri="{FF2B5EF4-FFF2-40B4-BE49-F238E27FC236}">
                <a16:creationId xmlns:a16="http://schemas.microsoft.com/office/drawing/2014/main" id="{D6FACD46-3539-4F61-92CF-356DF92A20DC}"/>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3 : </a:t>
            </a:r>
            <a:r>
              <a:rPr b="1">
                <a:solidFill>
                  <a:srgbClr val="07567F"/>
                </a:solidFill>
                <a:latin typeface="Arial"/>
                <a:ea typeface="Arial"/>
                <a:cs typeface="Arial"/>
              </a:rPr>
              <a:t>Réunions &amp; collaboration</a:t>
            </a:r>
          </a:p>
        </p:txBody>
      </p:sp>
      <p:sp>
        <p:nvSpPr>
          <p:cNvPr id="44" name="Straight Connector 43">
            <a:extLst>
              <a:ext uri="{FF2B5EF4-FFF2-40B4-BE49-F238E27FC236}">
                <a16:creationId xmlns:a16="http://schemas.microsoft.com/office/drawing/2014/main" id="{D50E3FBA-9EE2-4295-AC46-19E459084B0D}"/>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26D40305-29D3-4EBB-AE0A-1709BD448353}"/>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978820EB-9AF4-4540-86FA-D439289A6E0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D39AB7DB-D086-48ED-82C5-6E8BA5921C91}"/>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B2BD9281-7CF3-4319-BF56-8ACCA128163C}"/>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36282705-E568-46AE-BD00-EA0CF098C4E8}"/>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réunion spécialisé dans l’enregistrement, la transcription et le suivi post-réunion. Il se distingue par des enregistrements illimités, Ask Fathom et la synchronisation des résumés et actions vers les outils métier.</a:t>
            </a:r>
          </a:p>
        </p:txBody>
      </p:sp>
      <p:sp>
        <p:nvSpPr>
          <p:cNvPr id="50" name="Rectangle: Rounded Corners 49">
            <a:extLst>
              <a:ext uri="{FF2B5EF4-FFF2-40B4-BE49-F238E27FC236}">
                <a16:creationId xmlns:a16="http://schemas.microsoft.com/office/drawing/2014/main" id="{65516989-B026-4810-ADB0-0E05657B3A14}"/>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D3D9554D-C60B-4B03-9E3D-7669DB7AD621}"/>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C8B20577-D751-481A-AC53-468FDFE97E1F}"/>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5B15F4A6-35A0-424B-9B37-8B15F1E60655}"/>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D9D7458C-D601-4DF9-85E4-974DA78AC30C}"/>
              </a:ext>
            </a:extLst>
          </p:cNvPr>
          <p:cNvSpPr>
            <a:spLocks noGrp="1"/>
          </p:cNvSpPr>
          <p:nvPr/>
        </p:nvSpPr>
        <p:spPr>
          <a:xfrm>
            <a:off x="742950" y="3276600"/>
            <a:ext cx="3086100" cy="733425"/>
          </a:xfrm>
          <a:prstGeom prst="rect">
            <a:avLst/>
          </a:prstGeom>
          <a:noFill/>
          <a:ln w="0">
            <a:noFill/>
            <a:prstDash val="solid"/>
          </a:ln>
        </p:spPr>
        <p:txBody>
          <a:bodyPr anchor="t">
            <a:normAutofit fontScale="85651"/>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Produire un compte rendu après Zoom, Meet ou Teams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Rechercher décisions et objections dans l’historique des appels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Synchroniser résumés, actions et champs dans le CRM</a:t>
            </a:r>
          </a:p>
        </p:txBody>
      </p:sp>
      <p:sp>
        <p:nvSpPr>
          <p:cNvPr id="55" name="Rectangle: Rounded Corners 54">
            <a:extLst>
              <a:ext uri="{FF2B5EF4-FFF2-40B4-BE49-F238E27FC236}">
                <a16:creationId xmlns:a16="http://schemas.microsoft.com/office/drawing/2014/main" id="{CEF3954C-4277-4DB6-ACCA-5340F897C207}"/>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B1F0B57D-9C45-4A00-804D-0CD6C55BFF86}"/>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6D696FA9-5D1A-428C-9CA5-524DCB8C7EE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90051BCE-BDC9-49FD-88F5-78FACC421FC0}"/>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58EF2237-907A-4E20-93F0-7A0881F046B9}"/>
              </a:ext>
            </a:extLst>
          </p:cNvPr>
          <p:cNvSpPr>
            <a:spLocks noGrp="1"/>
          </p:cNvSpPr>
          <p:nvPr/>
        </p:nvSpPr>
        <p:spPr>
          <a:xfrm>
            <a:off x="4267200" y="319278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Informer les participants avant tout enregistrement</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Définir modèles de résumé et règles de partage par équipe</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Connecter le CRM sur un périmètre pilote avant généralisation</a:t>
            </a:r>
          </a:p>
        </p:txBody>
      </p:sp>
      <p:sp>
        <p:nvSpPr>
          <p:cNvPr id="60" name="Rectangle: Rounded Corners 59">
            <a:extLst>
              <a:ext uri="{FF2B5EF4-FFF2-40B4-BE49-F238E27FC236}">
                <a16:creationId xmlns:a16="http://schemas.microsoft.com/office/drawing/2014/main" id="{F18F20F7-4C3B-47DF-A4E1-AB6EE5837CFA}"/>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7970AE77-6C64-4992-8E54-22932BAD13AD}"/>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FEE2BAAA-7C56-476F-B7A4-A6B5373692C3}"/>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E159AD32-A6A9-4A98-9FE8-96AF5A6295C7}"/>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E2FADF65-4AB4-4723-A7E4-E33E0937B725}"/>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Enregistrement, transcription et résumés illimités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Ask Fathom sur un appel ou l’historique autorisé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Intégrations CRM, Slack, Zapier, API et MCP</a:t>
            </a:r>
          </a:p>
        </p:txBody>
      </p:sp>
      <p:sp>
        <p:nvSpPr>
          <p:cNvPr id="65" name="Rectangle: Rounded Corners 64">
            <a:extLst>
              <a:ext uri="{FF2B5EF4-FFF2-40B4-BE49-F238E27FC236}">
                <a16:creationId xmlns:a16="http://schemas.microsoft.com/office/drawing/2014/main" id="{FF829161-BF27-4819-8E7E-2AA7D5E3BF73}"/>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FA24F978-5314-4267-9A09-15B3B1B9934A}"/>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EC2933D8-351B-4952-A811-757D30C318B9}"/>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01AF88AB-2FDB-4414-B387-415550211222}"/>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C6CC43C7-91F6-4DBA-901A-914667F59C72}"/>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la rédaction manuelle et les relances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Rend les échanges clients consultables et exploitables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ventes, customer success et équipes distribuées</a:t>
            </a:r>
          </a:p>
        </p:txBody>
      </p:sp>
      <p:sp>
        <p:nvSpPr>
          <p:cNvPr id="70" name="Rectangle: Rounded Corners 69">
            <a:extLst>
              <a:ext uri="{FF2B5EF4-FFF2-40B4-BE49-F238E27FC236}">
                <a16:creationId xmlns:a16="http://schemas.microsoft.com/office/drawing/2014/main" id="{B3AF1CA2-5ED5-4D24-AD4E-E624B838769E}"/>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EAF78EA3-8775-4700-9E74-F9ABB364A5A2}"/>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EC1F07F4-8948-4B99-BE7A-5FCC9FD28BF6}"/>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BFB7653F-9B9C-47D2-8DD2-AD310C0297A7}"/>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31A410B0-D270-4C82-9FA1-343CFB8B8DCE}"/>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Consentement, confidentialité et conservation à encadrer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 capture Teams exige une réunion planifiée au calendrier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contrôles avancés sont réservés aux offres supérieures</a:t>
            </a:r>
          </a:p>
        </p:txBody>
      </p:sp>
      <p:sp>
        <p:nvSpPr>
          <p:cNvPr id="75" name="Rectangle: Rounded Corners 74">
            <a:extLst>
              <a:ext uri="{FF2B5EF4-FFF2-40B4-BE49-F238E27FC236}">
                <a16:creationId xmlns:a16="http://schemas.microsoft.com/office/drawing/2014/main" id="{71EC7699-CA65-47A9-B135-C9BC2F8D6387}"/>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8354EDD8-61E7-4988-90BE-46595F50B087}"/>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731401F-7E30-4D5F-A5B8-BC66D7AB2684}"/>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790A8169-EBC7-4683-AE48-5A99F476F6E5}"/>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5AA58DED-9F04-4A57-9FAB-0D81F64125BA}"/>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enregistrements et transcriptions illimités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Premium : 20 $/mois ou 16 $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 : 19 $/util./mois ou 15 $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34 $/util./mois ou 25 $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SSO, SCIM et rétention</a:t>
            </a:r>
          </a:p>
        </p:txBody>
      </p:sp>
      <p:sp>
        <p:nvSpPr>
          <p:cNvPr id="80" name="pricing-note">
            <a:extLst>
              <a:ext uri="{FF2B5EF4-FFF2-40B4-BE49-F238E27FC236}">
                <a16:creationId xmlns:a16="http://schemas.microsoft.com/office/drawing/2014/main" id="{A1A0F233-BC0E-458B-962F-E2F326F4A8DF}"/>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Team et Business exigent au moins deux utilisateurs. Les fonctions CRM, coaching et recherche globale dépendent du niveau.</a:t>
            </a:r>
          </a:p>
        </p:txBody>
      </p:sp>
      <p:sp>
        <p:nvSpPr>
          <p:cNvPr id="82" name="official-link">
            <a:extLst>
              <a:ext uri="{FF2B5EF4-FFF2-40B4-BE49-F238E27FC236}">
                <a16:creationId xmlns:a16="http://schemas.microsoft.com/office/drawing/2014/main" id="{B52E0D43-3ACD-4FDF-BA70-482E775EA5CD}"/>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4"/>
              </a:rPr>
              <a:t>Accès officiel ↗</a:t>
            </a:r>
          </a:p>
        </p:txBody>
      </p:sp>
      <p:sp>
        <p:nvSpPr>
          <p:cNvPr id="83" name="qr-click-link">
            <a:extLst>
              <a:ext uri="{FF2B5EF4-FFF2-40B4-BE49-F238E27FC236}">
                <a16:creationId xmlns:a16="http://schemas.microsoft.com/office/drawing/2014/main" id="{179A244C-CAB1-483B-A695-C9F8E20F48C9}"/>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0E41E7E0-34B4-4EA8-832A-7486B280E5D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18</a:t>
            </a:r>
          </a:p>
        </p:txBody>
      </p:sp>
      <p:sp>
        <p:nvSpPr>
          <p:cNvPr id="85" name="running-footer">
            <a:extLst>
              <a:ext uri="{FF2B5EF4-FFF2-40B4-BE49-F238E27FC236}">
                <a16:creationId xmlns:a16="http://schemas.microsoft.com/office/drawing/2014/main" id="{F28C0D9F-908A-45E1-B26A-E8FDE2E9B109}"/>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6" name="Picture 147"/>
          <p:cNvPicPr>
            <a:picLocks noChangeAspect="1"/>
          </p:cNvPicPr>
          <p:nvPr/>
        </p:nvPicPr>
        <p:blipFill>
          <a:blip r:embed="rId5"/>
          <a:stretch/>
        </p:blipFill>
        <p:spPr>
          <a:xfrm>
            <a:off x="742950" y="2047875"/>
            <a:ext cx="190500" cy="190500"/>
          </a:xfrm>
          <a:prstGeom prst="rect">
            <a:avLst/>
          </a:prstGeom>
        </p:spPr>
      </p:pic>
      <p:pic>
        <p:nvPicPr>
          <p:cNvPr id="147" name="Picture 148"/>
          <p:cNvPicPr>
            <a:picLocks noChangeAspect="1"/>
          </p:cNvPicPr>
          <p:nvPr/>
        </p:nvPicPr>
        <p:blipFill>
          <a:blip r:embed="rId6"/>
          <a:stretch/>
        </p:blipFill>
        <p:spPr>
          <a:xfrm>
            <a:off x="742950" y="2924175"/>
            <a:ext cx="190500" cy="190500"/>
          </a:xfrm>
          <a:prstGeom prst="rect">
            <a:avLst/>
          </a:prstGeom>
        </p:spPr>
      </p:pic>
      <p:pic>
        <p:nvPicPr>
          <p:cNvPr id="148" name="Picture 149"/>
          <p:cNvPicPr>
            <a:picLocks noChangeAspect="1"/>
          </p:cNvPicPr>
          <p:nvPr/>
        </p:nvPicPr>
        <p:blipFill>
          <a:blip r:embed="rId7"/>
          <a:stretch/>
        </p:blipFill>
        <p:spPr>
          <a:xfrm>
            <a:off x="4267200" y="2924175"/>
            <a:ext cx="190500" cy="190500"/>
          </a:xfrm>
          <a:prstGeom prst="rect">
            <a:avLst/>
          </a:prstGeom>
        </p:spPr>
      </p:pic>
      <p:pic>
        <p:nvPicPr>
          <p:cNvPr id="149" name="Picture 150"/>
          <p:cNvPicPr>
            <a:picLocks noChangeAspect="1"/>
          </p:cNvPicPr>
          <p:nvPr/>
        </p:nvPicPr>
        <p:blipFill>
          <a:blip r:embed="rId8"/>
          <a:stretch/>
        </p:blipFill>
        <p:spPr>
          <a:xfrm>
            <a:off x="7791450" y="2924175"/>
            <a:ext cx="190500" cy="190500"/>
          </a:xfrm>
          <a:prstGeom prst="rect">
            <a:avLst/>
          </a:prstGeom>
        </p:spPr>
      </p:pic>
      <p:pic>
        <p:nvPicPr>
          <p:cNvPr id="150" name="Picture 151"/>
          <p:cNvPicPr>
            <a:picLocks noChangeAspect="1"/>
          </p:cNvPicPr>
          <p:nvPr/>
        </p:nvPicPr>
        <p:blipFill>
          <a:blip r:embed="rId9"/>
          <a:stretch/>
        </p:blipFill>
        <p:spPr>
          <a:xfrm>
            <a:off x="742950" y="4391025"/>
            <a:ext cx="190500" cy="190500"/>
          </a:xfrm>
          <a:prstGeom prst="rect">
            <a:avLst/>
          </a:prstGeom>
        </p:spPr>
      </p:pic>
      <p:pic>
        <p:nvPicPr>
          <p:cNvPr id="151" name="Picture 152"/>
          <p:cNvPicPr>
            <a:picLocks noChangeAspect="1"/>
          </p:cNvPicPr>
          <p:nvPr/>
        </p:nvPicPr>
        <p:blipFill>
          <a:blip r:embed="rId10"/>
          <a:stretch/>
        </p:blipFill>
        <p:spPr>
          <a:xfrm>
            <a:off x="3314700" y="4391025"/>
            <a:ext cx="190500" cy="190500"/>
          </a:xfrm>
          <a:prstGeom prst="rect">
            <a:avLst/>
          </a:prstGeom>
        </p:spPr>
      </p:pic>
      <p:pic>
        <p:nvPicPr>
          <p:cNvPr id="152" name="Picture 153"/>
          <p:cNvPicPr>
            <a:picLocks noChangeAspect="1"/>
          </p:cNvPicPr>
          <p:nvPr/>
        </p:nvPicPr>
        <p:blipFill>
          <a:blip r:embed="rId11"/>
          <a:stretch/>
        </p:blipFill>
        <p:spPr>
          <a:xfrm>
            <a:off x="5886450" y="4391025"/>
            <a:ext cx="190500" cy="190500"/>
          </a:xfrm>
          <a:prstGeom prst="rect">
            <a:avLst/>
          </a:prstGeom>
        </p:spPr>
      </p:pic>
      <p:pic>
        <p:nvPicPr>
          <p:cNvPr id="153" name="Picture 154"/>
          <p:cNvPicPr>
            <a:picLocks noChangeAspect="1"/>
          </p:cNvPicPr>
          <p:nvPr/>
        </p:nvPicPr>
        <p:blipFill>
          <a:blip r:embed="rId12"/>
          <a:stretch/>
        </p:blipFill>
        <p:spPr>
          <a:xfrm>
            <a:off x="10872788" y="4552950"/>
            <a:ext cx="133350" cy="133350"/>
          </a:xfrm>
          <a:prstGeom prst="rect">
            <a:avLst/>
          </a:prstGeom>
        </p:spPr>
      </p:pic>
      <p:pic>
        <p:nvPicPr>
          <p:cNvPr id="154" name="Picture 103"/>
          <p:cNvPicPr>
            <a:picLocks noChangeAspect="1"/>
          </p:cNvPicPr>
          <p:nvPr/>
        </p:nvPicPr>
        <p:blipFill>
          <a:blip r:embed="rId13"/>
          <a:stretch/>
        </p:blipFill>
        <p:spPr>
          <a:xfrm>
            <a:off x="9439275" y="914400"/>
            <a:ext cx="438150" cy="438150"/>
          </a:xfrm>
          <a:prstGeom prst="rect">
            <a:avLst/>
          </a:prstGeom>
        </p:spPr>
      </p:pic>
      <p:pic>
        <p:nvPicPr>
          <p:cNvPr id="155" name="Picture 142"/>
          <p:cNvPicPr>
            <a:picLocks noChangeAspect="1"/>
          </p:cNvPicPr>
          <p:nvPr/>
        </p:nvPicPr>
        <p:blipFill>
          <a:blip r:embed="rId14"/>
          <a:stretch/>
        </p:blipFill>
        <p:spPr>
          <a:xfrm>
            <a:off x="10048875" y="4705350"/>
            <a:ext cx="933450" cy="9334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D3F6AB33-EF95-4410-A771-9256B51685BE}"/>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CD874A6C-CE7A-486E-A8C6-E223EBDE5559}"/>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CA3FCFED-C792-41B0-83EA-06D58045A18E}"/>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5F24DD6C-7BA1-4BC5-A591-7BD7AC558751}"/>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Fireflies.ai</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912FC908-7BE3-4FE5-9E7E-C12B1A5D1C81}"/>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3 : </a:t>
            </a:r>
            <a:r>
              <a:rPr b="1">
                <a:solidFill>
                  <a:srgbClr val="07567F"/>
                </a:solidFill>
                <a:latin typeface="Arial"/>
                <a:ea typeface="Arial"/>
                <a:cs typeface="Arial"/>
              </a:rPr>
              <a:t>Réunions &amp; collaboration</a:t>
            </a:r>
          </a:p>
        </p:txBody>
      </p:sp>
      <p:sp>
        <p:nvSpPr>
          <p:cNvPr id="44" name="Straight Connector 43">
            <a:extLst>
              <a:ext uri="{FF2B5EF4-FFF2-40B4-BE49-F238E27FC236}">
                <a16:creationId xmlns:a16="http://schemas.microsoft.com/office/drawing/2014/main" id="{CC8AACE4-3CB3-422A-AF06-D4B9280191A0}"/>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17D2F430-3862-466C-8D1A-320C440B899E}"/>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3D891046-071A-489B-ACCB-56C46DE001EF}"/>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D08F7AA5-FFF6-45F7-9A13-6272232E40EA}"/>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D7558FC2-A3A0-4390-868E-C9A020C42B37}"/>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4585DEF1-B803-42CE-8DA4-29CDE4D6C91D}"/>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réunion qui enregistre, transcrit, résume et rend les conversations recherchables. Il se connecte aux outils de visioconférence, CRM et espaces de collaboration.</a:t>
            </a:r>
          </a:p>
        </p:txBody>
      </p:sp>
      <p:sp>
        <p:nvSpPr>
          <p:cNvPr id="50" name="Rectangle: Rounded Corners 49">
            <a:extLst>
              <a:ext uri="{FF2B5EF4-FFF2-40B4-BE49-F238E27FC236}">
                <a16:creationId xmlns:a16="http://schemas.microsoft.com/office/drawing/2014/main" id="{86719E63-F99A-42EA-BFA0-C5647917C055}"/>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30E660BD-7EF5-49BA-80CB-BE5480555B36}"/>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1EC55F59-D40E-4D0A-94D9-9E1F64E02BC9}"/>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D347C2C9-DD13-46EA-9795-F4ADC5D085ED}"/>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E8F44569-2727-409C-A44C-6C928B8D5992}"/>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Transcrire réunions et appels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Extraire décisions et actions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Alimenter CRM et suivi commercial</a:t>
            </a:r>
          </a:p>
        </p:txBody>
      </p:sp>
      <p:sp>
        <p:nvSpPr>
          <p:cNvPr id="55" name="Rectangle: Rounded Corners 54">
            <a:extLst>
              <a:ext uri="{FF2B5EF4-FFF2-40B4-BE49-F238E27FC236}">
                <a16:creationId xmlns:a16="http://schemas.microsoft.com/office/drawing/2014/main" id="{CCFE992D-DB66-40F4-9E42-BBCF14CE419B}"/>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02D83E15-9009-4A78-A3F9-8AAD8A48E6DC}"/>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B2EE945A-A58A-4A45-90DC-F21E0B04BB73}"/>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34A27760-86FB-4779-968D-19B59991822F}"/>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7955E1C5-CC3A-4945-B046-1FF8BDE73B0A}"/>
              </a:ext>
            </a:extLst>
          </p:cNvPr>
          <p:cNvSpPr>
            <a:spLocks noGrp="1"/>
          </p:cNvSpPr>
          <p:nvPr/>
        </p:nvSpPr>
        <p:spPr>
          <a:xfrm>
            <a:off x="4267200" y="3276600"/>
            <a:ext cx="3086100" cy="733425"/>
          </a:xfrm>
          <a:prstGeom prst="rect">
            <a:avLst/>
          </a:prstGeom>
          <a:noFill/>
          <a:ln w="0">
            <a:noFill/>
            <a:prstDash val="solid"/>
          </a:ln>
        </p:spPr>
        <p:txBody>
          <a:bodyPr anchor="t">
            <a:normAutofit fontScale="925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Connecter calendrier et CRM sur un périmètre pilote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les réunions exclues de l’enregistrement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Standardiser les champs transmis au CRM</a:t>
            </a:r>
          </a:p>
        </p:txBody>
      </p:sp>
      <p:sp>
        <p:nvSpPr>
          <p:cNvPr id="60" name="Rectangle: Rounded Corners 59">
            <a:extLst>
              <a:ext uri="{FF2B5EF4-FFF2-40B4-BE49-F238E27FC236}">
                <a16:creationId xmlns:a16="http://schemas.microsoft.com/office/drawing/2014/main" id="{03B78208-58C5-45D6-A473-7C86114F5A09}"/>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5D858D8-B5F1-4A7F-8CA5-8624204BA4E9}"/>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F4CD7C62-7430-4562-8684-483E8325AA55}"/>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3A6C9AE6-24AB-48FB-A8D0-ECD58418180A}"/>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242E2992-D981-4343-9C8C-1C04D8E60D19}"/>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Transcription et résumés IA</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Recherche AskFred et analytics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Intégrations calendrier, CRM et API</a:t>
            </a:r>
          </a:p>
        </p:txBody>
      </p:sp>
      <p:sp>
        <p:nvSpPr>
          <p:cNvPr id="65" name="Rectangle: Rounded Corners 64">
            <a:extLst>
              <a:ext uri="{FF2B5EF4-FFF2-40B4-BE49-F238E27FC236}">
                <a16:creationId xmlns:a16="http://schemas.microsoft.com/office/drawing/2014/main" id="{C33A3958-6CE6-4F23-97E0-D4B0CADB6AC7}"/>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2EF0AFAA-3AF8-44E0-812E-80B4F8A5FF50}"/>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F9E60B8-4E1C-44A7-A2EC-2286E9D7D8D3}"/>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E9ECD5E2-11CE-4D72-9E97-79762E5D1458}"/>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A5A93790-AAF8-4DA5-9523-F45F5EAADD63}"/>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Mémoire exploitable des réunions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 le suivi post-réunion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commerciales et opérations multi-plateformes</a:t>
            </a:r>
          </a:p>
        </p:txBody>
      </p:sp>
      <p:sp>
        <p:nvSpPr>
          <p:cNvPr id="70" name="Rectangle: Rounded Corners 69">
            <a:extLst>
              <a:ext uri="{FF2B5EF4-FFF2-40B4-BE49-F238E27FC236}">
                <a16:creationId xmlns:a16="http://schemas.microsoft.com/office/drawing/2014/main" id="{BF096331-2C8B-4865-85D8-E86571D02413}"/>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133EA389-3AD2-42CB-BA54-FC6806ED4E71}"/>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404595A9-5992-468E-AFBC-034EA4C939AE}"/>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C46F60D8-D523-4C52-B8B2-BD5E121CDA3F}"/>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3E09156E-2095-42EA-8C2A-13211BE9CDB7}"/>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Conformité à valider par contexte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Crédits IA pour fonctions avancées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Évaluer stockage, données sensibles, connecteurs CRM et conformité</a:t>
            </a:r>
          </a:p>
        </p:txBody>
      </p:sp>
      <p:sp>
        <p:nvSpPr>
          <p:cNvPr id="75" name="Rectangle: Rounded Corners 74">
            <a:extLst>
              <a:ext uri="{FF2B5EF4-FFF2-40B4-BE49-F238E27FC236}">
                <a16:creationId xmlns:a16="http://schemas.microsoft.com/office/drawing/2014/main" id="{057B2E89-B7A7-4659-A2B8-BB129B51BC4C}"/>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8C2A320F-A3DD-4B8F-A54B-AE29FE4ADF5A}"/>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7B11B29-3AC1-4888-950E-FA64BAF9B505}"/>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5842093E-5593-44A5-B478-B68F2A18182F}"/>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3B903400-076D-4AD7-8C35-8913A1E93010}"/>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transcription et stockage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18 $/util./mois ou 10 $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19 $/util./mois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39 $/util./mois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Crédits IA : consommation additionnelle selon la fonction</a:t>
            </a:r>
          </a:p>
        </p:txBody>
      </p:sp>
      <p:sp>
        <p:nvSpPr>
          <p:cNvPr id="80" name="pricing-note">
            <a:extLst>
              <a:ext uri="{FF2B5EF4-FFF2-40B4-BE49-F238E27FC236}">
                <a16:creationId xmlns:a16="http://schemas.microsoft.com/office/drawing/2014/main" id="{8885FDD7-2EAF-415F-B9CE-45891497D754}"/>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Comparer séparément sièges, minutes, stockage et crédits IA. Les fonctions d’administration et de conformité varient par plan.</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3D3DA498-FF56-4562-BBD9-9318C2416B6C}"/>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A3C8A664-88D5-4094-9162-3DDCB343C870}"/>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F5E3DDDF-FA5B-4EC8-884C-B472E9F5A7E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19</a:t>
            </a:r>
          </a:p>
        </p:txBody>
      </p:sp>
      <p:sp>
        <p:nvSpPr>
          <p:cNvPr id="85" name="running-footer">
            <a:extLst>
              <a:ext uri="{FF2B5EF4-FFF2-40B4-BE49-F238E27FC236}">
                <a16:creationId xmlns:a16="http://schemas.microsoft.com/office/drawing/2014/main" id="{61F9FC63-3C49-4CEE-9A77-A1E880BAAA79}"/>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115"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232FBA40-AC80-4636-929E-7EF720C3765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23F04E51-F4C3-4754-9895-13EFA67AE423}"/>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CBEB7BCF-0492-4723-A658-30CEABC2D21E}"/>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F5578A73-22C9-42A4-AFD7-E3400193D566}"/>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Otter.ai</a:t>
            </a:r>
          </a:p>
        </p:txBody>
      </p:sp>
      <p:pic>
        <p:nvPicPr>
          <p:cNvPr id="120" name="Picture 119"/>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7FEB8CF4-46C0-4D2D-AE12-30D40C60FC7B}"/>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3 : </a:t>
            </a:r>
            <a:r>
              <a:rPr b="1">
                <a:solidFill>
                  <a:srgbClr val="07567F"/>
                </a:solidFill>
                <a:latin typeface="Arial"/>
                <a:ea typeface="Arial"/>
                <a:cs typeface="Arial"/>
              </a:rPr>
              <a:t>Réunions &amp; collaboration</a:t>
            </a:r>
          </a:p>
        </p:txBody>
      </p:sp>
      <p:sp>
        <p:nvSpPr>
          <p:cNvPr id="44" name="Straight Connector 43">
            <a:extLst>
              <a:ext uri="{FF2B5EF4-FFF2-40B4-BE49-F238E27FC236}">
                <a16:creationId xmlns:a16="http://schemas.microsoft.com/office/drawing/2014/main" id="{FBC843FB-2C01-468D-AF3D-78A0CE6F10AE}"/>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962581C6-1BCF-4CB9-9D4B-DB43CA8D1105}"/>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0E532672-D894-4FD8-BB11-34C14DEC3F0A}"/>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E417472F-6D9B-44AF-A98F-F67A87A84092}"/>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84BB7426-518E-4779-B816-DC3ECCBBFB3E}"/>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54584586-C162-4965-B0F4-928CF9763B29}"/>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Agent de réunion IA pour transcription en temps réel, résumés, questions-réponses et suivi des actions. Il s’intègre aux outils de visioconférence et aux workflows commerciaux.</a:t>
            </a:r>
          </a:p>
        </p:txBody>
      </p:sp>
      <p:sp>
        <p:nvSpPr>
          <p:cNvPr id="50" name="Rectangle: Rounded Corners 49">
            <a:extLst>
              <a:ext uri="{FF2B5EF4-FFF2-40B4-BE49-F238E27FC236}">
                <a16:creationId xmlns:a16="http://schemas.microsoft.com/office/drawing/2014/main" id="{D5B1BE5A-B549-4198-9F96-52F4D74C00FA}"/>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C01960A1-66A7-405B-A78A-62F8E0140B31}"/>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2E894B6A-4B37-432E-BA5D-201E7842E26A}"/>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4F4C90E0-A906-4FAC-A813-B4BE889B73C4}"/>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47C3F1FD-C3A9-4027-92D4-AEABEFF9FFF7}"/>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Réunions et comptes rendus automatiques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Entretiens, formations et appels clients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Extraction des décisions et actions</a:t>
            </a:r>
          </a:p>
        </p:txBody>
      </p:sp>
      <p:sp>
        <p:nvSpPr>
          <p:cNvPr id="55" name="Rectangle: Rounded Corners 54">
            <a:extLst>
              <a:ext uri="{FF2B5EF4-FFF2-40B4-BE49-F238E27FC236}">
                <a16:creationId xmlns:a16="http://schemas.microsoft.com/office/drawing/2014/main" id="{20B48EE0-BDAB-4941-99CD-27C1A2304F3B}"/>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89F50EC0-C3EB-42FC-ABC0-EBFD3B0AF236}"/>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893642DA-B56A-457C-BD78-41047174CE6A}"/>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5CF9DD50-CD28-47F7-B46C-BF5ED13ABD70}"/>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2546BE63-31F1-4DC4-9F99-C78BFE20E0A1}"/>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Informer les participants de l’enregistrement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noms, chiffres et décisions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conservation, accès et partage</a:t>
            </a:r>
          </a:p>
        </p:txBody>
      </p:sp>
      <p:sp>
        <p:nvSpPr>
          <p:cNvPr id="60" name="Rectangle: Rounded Corners 59">
            <a:extLst>
              <a:ext uri="{FF2B5EF4-FFF2-40B4-BE49-F238E27FC236}">
                <a16:creationId xmlns:a16="http://schemas.microsoft.com/office/drawing/2014/main" id="{7282DAE8-DAFB-4ED7-8E83-88B312A3253E}"/>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EADB428C-1494-47A6-96F5-C6711B8D50EE}"/>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BC56CB43-E066-4E23-92CA-EFA9AEDC5857}"/>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BFA23D7A-8EC9-410B-95DA-EBB92D7C07C9}"/>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C909546B-F241-400B-BC39-AEDC0FEA08B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Transcription et identification des intervenants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AI Chat, résumés et actions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Intégrations calendrier, CRM et collaboration</a:t>
            </a:r>
          </a:p>
        </p:txBody>
      </p:sp>
      <p:sp>
        <p:nvSpPr>
          <p:cNvPr id="65" name="Rectangle: Rounded Corners 64">
            <a:extLst>
              <a:ext uri="{FF2B5EF4-FFF2-40B4-BE49-F238E27FC236}">
                <a16:creationId xmlns:a16="http://schemas.microsoft.com/office/drawing/2014/main" id="{2A87B9B7-A728-4642-A54B-16758E057505}"/>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2B99FFE3-10A9-4E6E-829E-3B2F538D32EA}"/>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632B9D14-70CD-450C-AC87-B002C6F877EE}"/>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88FD91DB-2DD7-4D50-97EB-AD76EACB7081}"/>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EAD4FE7E-6F4D-4E2F-ABAF-762F0A58926F}"/>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la prise de notes manuelle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Rend les échanges consultables et actionnables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avec volume élevé de réunions et appels clients</a:t>
            </a:r>
          </a:p>
        </p:txBody>
      </p:sp>
      <p:sp>
        <p:nvSpPr>
          <p:cNvPr id="70" name="Rectangle: Rounded Corners 69">
            <a:extLst>
              <a:ext uri="{FF2B5EF4-FFF2-40B4-BE49-F238E27FC236}">
                <a16:creationId xmlns:a16="http://schemas.microsoft.com/office/drawing/2014/main" id="{81DC7E47-ADFF-472E-B698-21280BDEE194}"/>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25D11DDC-B87B-461F-9F88-C71F8B729E83}"/>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317B321E-291F-4F56-A3B1-44C20EF58641}"/>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F5B82F3A-BCC3-4471-A9BB-490B9830E3C6}"/>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1ED4106A-ACAD-495B-8EF4-FBBB650BFFC0}"/>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Précision variable selon audio et accents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Enjeux de consentement et confidentialité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Encadrer enregistrement, précision, conservation et accès aux transcriptions</a:t>
            </a:r>
          </a:p>
        </p:txBody>
      </p:sp>
      <p:sp>
        <p:nvSpPr>
          <p:cNvPr id="75" name="Rectangle: Rounded Corners 74">
            <a:extLst>
              <a:ext uri="{FF2B5EF4-FFF2-40B4-BE49-F238E27FC236}">
                <a16:creationId xmlns:a16="http://schemas.microsoft.com/office/drawing/2014/main" id="{4B7A16E0-5E6D-411E-9525-6FC5D0787AEC}"/>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02BE8CEB-D016-4136-B7B3-8E3E5C3A27DA}"/>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A76FF7E-1701-4FFC-9B42-D6AFB40F294D}"/>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48A5EEF-250B-4649-96A6-DA7D846F8568}"/>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195BF6DA-A1A4-444F-B548-F00A53B08F7B}"/>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Basic : 0 $, 300 minutes de transcription/mois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16,99 $/mois ou 8,33 $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30 $/util./mois ou 19,99 $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sécurité et administration</a:t>
            </a:r>
          </a:p>
        </p:txBody>
      </p:sp>
      <p:sp>
        <p:nvSpPr>
          <p:cNvPr id="80" name="pricing-note">
            <a:extLst>
              <a:ext uri="{FF2B5EF4-FFF2-40B4-BE49-F238E27FC236}">
                <a16:creationId xmlns:a16="http://schemas.microsoft.com/office/drawing/2014/main" id="{0F1FF466-5B97-4270-A00E-EFF717A75B69}"/>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plafonds portent sur les minutes, la durée par réunion et les imports. Les tarifs annuels sont exprimés en équivalent mensuel.</a:t>
            </a:r>
          </a:p>
        </p:txBody>
      </p:sp>
      <p:pic>
        <p:nvPicPr>
          <p:cNvPr id="159" name="Picture 158"/>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1BD3498E-C28D-42F4-9CD3-B3CBAE2D3B11}"/>
              </a:ext>
            </a:extLst>
          </p:cNvPr>
          <p:cNvSpPr>
            <a:spLocks noGrp="1"/>
          </p:cNvSpPr>
          <p:nvPr/>
        </p:nvSpPr>
        <p:spPr>
          <a:xfrm>
            <a:off x="9686925" y="5695950"/>
            <a:ext cx="1381125" cy="238125"/>
          </a:xfrm>
          <a:prstGeom prst="rect">
            <a:avLst/>
          </a:prstGeom>
          <a:noFill/>
          <a:ln w="0">
            <a:noFill/>
            <a:prstDash val="solid"/>
          </a:ln>
        </p:spPr>
        <p:txBody>
          <a:bodyPr anchor="ctr">
            <a:noAutofit/>
          </a:bodyPr>
          <a:lstStyle/>
          <a:p>
            <a:pPr algn="ctr">
              <a:buNone/>
            </a:pPr>
            <a:r>
              <a:rPr sz="900" b="1" u="sng">
                <a:solidFill>
                  <a:srgbClr val="0070C0"/>
                </a:solidFill>
                <a:hlinkClick r:id="rId6"/>
              </a:rPr>
              <a:t>Accès officiel ↗</a:t>
            </a:r>
          </a:p>
        </p:txBody>
      </p:sp>
      <p:sp>
        <p:nvSpPr>
          <p:cNvPr id="83" name="qr-click-link">
            <a:extLst>
              <a:ext uri="{FF2B5EF4-FFF2-40B4-BE49-F238E27FC236}">
                <a16:creationId xmlns:a16="http://schemas.microsoft.com/office/drawing/2014/main" id="{41AD0AC1-1969-42C5-A16C-B75AA18A54D3}"/>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578A977B-0EC7-4457-84DF-505CD09185B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20</a:t>
            </a:r>
          </a:p>
        </p:txBody>
      </p:sp>
      <p:sp>
        <p:nvSpPr>
          <p:cNvPr id="85" name="running-footer">
            <a:extLst>
              <a:ext uri="{FF2B5EF4-FFF2-40B4-BE49-F238E27FC236}">
                <a16:creationId xmlns:a16="http://schemas.microsoft.com/office/drawing/2014/main" id="{6CB3F618-6824-45EF-82DA-9DFD064AC15F}"/>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64" name="Picture 163"/>
          <p:cNvPicPr>
            <a:picLocks noChangeAspect="1"/>
          </p:cNvPicPr>
          <p:nvPr/>
        </p:nvPicPr>
        <p:blipFill>
          <a:blip r:embed="rId7"/>
          <a:stretch/>
        </p:blipFill>
        <p:spPr>
          <a:xfrm>
            <a:off x="742950" y="2047875"/>
            <a:ext cx="190500" cy="190500"/>
          </a:xfrm>
          <a:prstGeom prst="rect">
            <a:avLst/>
          </a:prstGeom>
        </p:spPr>
      </p:pic>
      <p:pic>
        <p:nvPicPr>
          <p:cNvPr id="165" name="Picture 164"/>
          <p:cNvPicPr>
            <a:picLocks noChangeAspect="1"/>
          </p:cNvPicPr>
          <p:nvPr/>
        </p:nvPicPr>
        <p:blipFill>
          <a:blip r:embed="rId8"/>
          <a:stretch/>
        </p:blipFill>
        <p:spPr>
          <a:xfrm>
            <a:off x="742950" y="2924175"/>
            <a:ext cx="190500" cy="190500"/>
          </a:xfrm>
          <a:prstGeom prst="rect">
            <a:avLst/>
          </a:prstGeom>
        </p:spPr>
      </p:pic>
      <p:pic>
        <p:nvPicPr>
          <p:cNvPr id="166" name="Picture 165"/>
          <p:cNvPicPr>
            <a:picLocks noChangeAspect="1"/>
          </p:cNvPicPr>
          <p:nvPr/>
        </p:nvPicPr>
        <p:blipFill>
          <a:blip r:embed="rId9"/>
          <a:stretch/>
        </p:blipFill>
        <p:spPr>
          <a:xfrm>
            <a:off x="4267200" y="2924175"/>
            <a:ext cx="190500" cy="190500"/>
          </a:xfrm>
          <a:prstGeom prst="rect">
            <a:avLst/>
          </a:prstGeom>
        </p:spPr>
      </p:pic>
      <p:pic>
        <p:nvPicPr>
          <p:cNvPr id="167" name="Picture 166"/>
          <p:cNvPicPr>
            <a:picLocks noChangeAspect="1"/>
          </p:cNvPicPr>
          <p:nvPr/>
        </p:nvPicPr>
        <p:blipFill>
          <a:blip r:embed="rId10"/>
          <a:stretch/>
        </p:blipFill>
        <p:spPr>
          <a:xfrm>
            <a:off x="7791450" y="2924175"/>
            <a:ext cx="190500" cy="190500"/>
          </a:xfrm>
          <a:prstGeom prst="rect">
            <a:avLst/>
          </a:prstGeom>
        </p:spPr>
      </p:pic>
      <p:pic>
        <p:nvPicPr>
          <p:cNvPr id="168" name="Picture 167"/>
          <p:cNvPicPr>
            <a:picLocks noChangeAspect="1"/>
          </p:cNvPicPr>
          <p:nvPr/>
        </p:nvPicPr>
        <p:blipFill>
          <a:blip r:embed="rId11"/>
          <a:stretch/>
        </p:blipFill>
        <p:spPr>
          <a:xfrm>
            <a:off x="742950" y="4391025"/>
            <a:ext cx="190500" cy="190500"/>
          </a:xfrm>
          <a:prstGeom prst="rect">
            <a:avLst/>
          </a:prstGeom>
        </p:spPr>
      </p:pic>
      <p:pic>
        <p:nvPicPr>
          <p:cNvPr id="169" name="Picture 168"/>
          <p:cNvPicPr>
            <a:picLocks noChangeAspect="1"/>
          </p:cNvPicPr>
          <p:nvPr/>
        </p:nvPicPr>
        <p:blipFill>
          <a:blip r:embed="rId12"/>
          <a:stretch/>
        </p:blipFill>
        <p:spPr>
          <a:xfrm>
            <a:off x="3314700" y="4391025"/>
            <a:ext cx="190500" cy="190500"/>
          </a:xfrm>
          <a:prstGeom prst="rect">
            <a:avLst/>
          </a:prstGeom>
        </p:spPr>
      </p:pic>
      <p:pic>
        <p:nvPicPr>
          <p:cNvPr id="170" name="Picture 169"/>
          <p:cNvPicPr>
            <a:picLocks noChangeAspect="1"/>
          </p:cNvPicPr>
          <p:nvPr/>
        </p:nvPicPr>
        <p:blipFill>
          <a:blip r:embed="rId13"/>
          <a:stretch/>
        </p:blipFill>
        <p:spPr>
          <a:xfrm>
            <a:off x="5886450" y="4391025"/>
            <a:ext cx="190500" cy="190500"/>
          </a:xfrm>
          <a:prstGeom prst="rect">
            <a:avLst/>
          </a:prstGeom>
        </p:spPr>
      </p:pic>
      <p:pic>
        <p:nvPicPr>
          <p:cNvPr id="171" name="Picture 170"/>
          <p:cNvPicPr>
            <a:picLocks noChangeAspect="1"/>
          </p:cNvPicPr>
          <p:nvPr/>
        </p:nvPicPr>
        <p:blipFill>
          <a:blip r:embed="rId14"/>
          <a:stretch/>
        </p:blipFill>
        <p:spPr>
          <a:xfrm>
            <a:off x="10872788" y="4552950"/>
            <a:ext cx="133350" cy="133350"/>
          </a:xfrm>
          <a:prstGeom prst="rect">
            <a:avLst/>
          </a:prstGeom>
        </p:spPr>
      </p:pic>
      <p:sp>
        <p:nvSpPr>
          <p:cNvPr id="97" name="otter-logo-cover">
            <a:extLst>
              <a:ext uri="{FF2B5EF4-FFF2-40B4-BE49-F238E27FC236}">
                <a16:creationId xmlns:a16="http://schemas.microsoft.com/office/drawing/2014/main" id="{48FCE5D3-25F1-4FBE-8F46-AA2509E65D1F}"/>
              </a:ext>
            </a:extLst>
          </p:cNvPr>
          <p:cNvSpPr>
            <a:spLocks noGrp="1"/>
          </p:cNvSpPr>
          <p:nvPr/>
        </p:nvSpPr>
        <p:spPr>
          <a:xfrm>
            <a:off x="9382125" y="857250"/>
            <a:ext cx="552450" cy="552450"/>
          </a:xfrm>
          <a:prstGeom prst="rect">
            <a:avLst/>
          </a:prstGeom>
          <a:solidFill>
            <a:srgbClr val="E5F5FA"/>
          </a:solidFill>
          <a:ln w="0">
            <a:solidFill>
              <a:srgbClr val="E5F5FA"/>
            </a:solidFill>
          </a:ln>
        </p:spPr>
        <p:txBody>
          <a:bodyPr/>
          <a:lstStyle/>
          <a:p>
            <a:endParaRPr/>
          </a:p>
        </p:txBody>
      </p:sp>
      <p:pic>
        <p:nvPicPr>
          <p:cNvPr id="173" name="Picture 172"/>
          <p:cNvPicPr>
            <a:picLocks noChangeAspect="1"/>
          </p:cNvPicPr>
          <p:nvPr/>
        </p:nvPicPr>
        <p:blipFill>
          <a:blip r:embed="rId15"/>
          <a:stretch/>
        </p:blipFill>
        <p:spPr>
          <a:xfrm>
            <a:off x="9439275" y="914400"/>
            <a:ext cx="438150" cy="438150"/>
          </a:xfrm>
          <a:prstGeom prst="rect">
            <a:avLst/>
          </a:prstGeom>
        </p:spPr>
      </p:pic>
      <p:sp>
        <p:nvSpPr>
          <p:cNvPr id="99" name="otter-qr-cover">
            <a:extLst>
              <a:ext uri="{FF2B5EF4-FFF2-40B4-BE49-F238E27FC236}">
                <a16:creationId xmlns:a16="http://schemas.microsoft.com/office/drawing/2014/main" id="{63BFD9FC-48CC-4EAB-A299-830B9844659C}"/>
              </a:ext>
            </a:extLst>
          </p:cNvPr>
          <p:cNvSpPr>
            <a:spLocks noGrp="1"/>
          </p:cNvSpPr>
          <p:nvPr/>
        </p:nvSpPr>
        <p:spPr>
          <a:xfrm>
            <a:off x="9982200" y="4648200"/>
            <a:ext cx="1066800" cy="1047750"/>
          </a:xfrm>
          <a:prstGeom prst="rect">
            <a:avLst/>
          </a:prstGeom>
          <a:solidFill>
            <a:srgbClr val="FFFFFF"/>
          </a:solidFill>
          <a:ln w="0">
            <a:solidFill>
              <a:srgbClr val="FFFFFF"/>
            </a:solidFill>
          </a:ln>
        </p:spPr>
        <p:txBody>
          <a:bodyPr/>
          <a:lstStyle/>
          <a:p>
            <a:endParaRPr/>
          </a:p>
        </p:txBody>
      </p:sp>
      <p:pic>
        <p:nvPicPr>
          <p:cNvPr id="175" name="Picture 174"/>
          <p:cNvPicPr>
            <a:picLocks noChangeAspect="1"/>
          </p:cNvPicPr>
          <p:nvPr/>
        </p:nvPicPr>
        <p:blipFill>
          <a:blip r:embed="rId16"/>
          <a:stretch/>
        </p:blipFill>
        <p:spPr>
          <a:xfrm>
            <a:off x="10048875" y="4705350"/>
            <a:ext cx="933450" cy="9334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EE0F553-6F46-3DD0-818A-768571FD38F9}"/>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F154B5DA-3EDE-6EED-AAE5-6F029A68C5E5}"/>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5D49FC3A-4261-79D7-DFAC-7505DA1E7F44}"/>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317" name="Image 9">
            <a:extLst>
              <a:ext uri="{FF2B5EF4-FFF2-40B4-BE49-F238E27FC236}">
                <a16:creationId xmlns:a16="http://schemas.microsoft.com/office/drawing/2014/main" id="{5AE52E0B-7D36-5B16-6B47-BD7ED14BD398}"/>
              </a:ext>
            </a:extLst>
          </p:cNvPr>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0994EE39-F589-EDD5-AAEB-0DB9E0F4A5DE}"/>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C41FFEC0-5AA0-CD7F-3038-4D62F2B68A3B}"/>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SOMMAIRE</a:t>
            </a:r>
          </a:p>
        </p:txBody>
      </p:sp>
      <p:sp>
        <p:nvSpPr>
          <p:cNvPr id="40" name="slide-subtitle">
            <a:extLst>
              <a:ext uri="{FF2B5EF4-FFF2-40B4-BE49-F238E27FC236}">
                <a16:creationId xmlns:a16="http://schemas.microsoft.com/office/drawing/2014/main" id="{BE569E56-FBF2-9958-98C5-BB0F435B3FAA}"/>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Repères de lecture et pagination du guide</a:t>
            </a:r>
          </a:p>
        </p:txBody>
      </p:sp>
      <p:sp>
        <p:nvSpPr>
          <p:cNvPr id="41" name="Straight Connector 40">
            <a:extLst>
              <a:ext uri="{FF2B5EF4-FFF2-40B4-BE49-F238E27FC236}">
                <a16:creationId xmlns:a16="http://schemas.microsoft.com/office/drawing/2014/main" id="{760F771F-D9E2-ECA0-5E79-4AA2C496484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78" name="page-label">
            <a:extLst>
              <a:ext uri="{FF2B5EF4-FFF2-40B4-BE49-F238E27FC236}">
                <a16:creationId xmlns:a16="http://schemas.microsoft.com/office/drawing/2014/main" id="{447375BC-7B2D-E844-F5C8-2A141AE9181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a:t>
            </a:r>
          </a:p>
        </p:txBody>
      </p:sp>
      <p:sp>
        <p:nvSpPr>
          <p:cNvPr id="79" name="running-footer">
            <a:extLst>
              <a:ext uri="{FF2B5EF4-FFF2-40B4-BE49-F238E27FC236}">
                <a16:creationId xmlns:a16="http://schemas.microsoft.com/office/drawing/2014/main" id="{B483C96F-3A1B-B634-CD05-7AD450D251A2}"/>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sp>
        <p:nvSpPr>
          <p:cNvPr id="288" name="toc-card-part-2">
            <a:extLst>
              <a:ext uri="{FF2B5EF4-FFF2-40B4-BE49-F238E27FC236}">
                <a16:creationId xmlns:a16="http://schemas.microsoft.com/office/drawing/2014/main" id="{E8310137-EB9E-0418-2396-98694A115757}"/>
              </a:ext>
            </a:extLst>
          </p:cNvPr>
          <p:cNvSpPr>
            <a:spLocks noGrp="1"/>
          </p:cNvSpPr>
          <p:nvPr/>
        </p:nvSpPr>
        <p:spPr>
          <a:xfrm>
            <a:off x="431800" y="1949450"/>
            <a:ext cx="6286500" cy="4238625"/>
          </a:xfrm>
          <a:prstGeom prst="roundRect">
            <a:avLst>
              <a:gd name="adj" fmla="val 449"/>
            </a:avLst>
          </a:prstGeom>
          <a:ln w="10478">
            <a:solidFill>
              <a:srgbClr val="A9CBD9"/>
            </a:solidFill>
            <a:prstDash val="solid"/>
          </a:ln>
        </p:spPr>
        <p:txBody>
          <a:bodyPr/>
          <a:lstStyle/>
          <a:p>
            <a:endParaRPr lang="fr-MA"/>
          </a:p>
        </p:txBody>
      </p:sp>
      <p:pic>
        <p:nvPicPr>
          <p:cNvPr id="356" name="Image 355">
            <a:extLst>
              <a:ext uri="{FF2B5EF4-FFF2-40B4-BE49-F238E27FC236}">
                <a16:creationId xmlns:a16="http://schemas.microsoft.com/office/drawing/2014/main" id="{FF65202F-F37A-F7C0-66CC-BD81CCE40C2F}"/>
              </a:ext>
            </a:extLst>
          </p:cNvPr>
          <p:cNvPicPr>
            <a:picLocks noChangeAspect="1"/>
          </p:cNvPicPr>
          <p:nvPr/>
        </p:nvPicPr>
        <p:blipFill>
          <a:blip r:embed="rId4"/>
          <a:stretch/>
        </p:blipFill>
        <p:spPr>
          <a:xfrm>
            <a:off x="698500" y="2162810"/>
            <a:ext cx="619125" cy="544830"/>
          </a:xfrm>
          <a:prstGeom prst="rect">
            <a:avLst/>
          </a:prstGeom>
        </p:spPr>
      </p:pic>
      <p:sp>
        <p:nvSpPr>
          <p:cNvPr id="290" name="toc-part-2">
            <a:extLst>
              <a:ext uri="{FF2B5EF4-FFF2-40B4-BE49-F238E27FC236}">
                <a16:creationId xmlns:a16="http://schemas.microsoft.com/office/drawing/2014/main" id="{75411BDB-A3D7-D9CE-E3BA-58A256BD2477}"/>
              </a:ext>
            </a:extLst>
          </p:cNvPr>
          <p:cNvSpPr>
            <a:spLocks noGrp="1"/>
          </p:cNvSpPr>
          <p:nvPr/>
        </p:nvSpPr>
        <p:spPr>
          <a:xfrm>
            <a:off x="698500" y="2749550"/>
            <a:ext cx="5334000" cy="323850"/>
          </a:xfrm>
          <a:prstGeom prst="rect">
            <a:avLst/>
          </a:prstGeom>
          <a:noFill/>
          <a:ln w="0">
            <a:noFill/>
            <a:prstDash val="solid"/>
          </a:ln>
        </p:spPr>
        <p:txBody>
          <a:bodyPr wrap="square" lIns="0" tIns="0" rIns="0" bIns="0" anchor="ctr">
            <a:normAutofit/>
          </a:bodyPr>
          <a:lstStyle/>
          <a:p>
            <a:pPr>
              <a:defRPr sz="1425" b="1">
                <a:solidFill>
                  <a:srgbClr val="075B83"/>
                </a:solidFill>
                <a:latin typeface="Arial"/>
                <a:ea typeface="Arial"/>
                <a:cs typeface="Arial"/>
              </a:defRPr>
            </a:pPr>
            <a:r>
              <a:rPr sz="1425" b="1" dirty="0">
                <a:solidFill>
                  <a:srgbClr val="075B83"/>
                </a:solidFill>
                <a:latin typeface="Arial"/>
                <a:ea typeface="Arial"/>
                <a:cs typeface="Arial"/>
              </a:rPr>
              <a:t>PARTIE I  –  FICHES PAR CATÉGORIE</a:t>
            </a:r>
          </a:p>
        </p:txBody>
      </p:sp>
      <p:pic>
        <p:nvPicPr>
          <p:cNvPr id="358" name="Image 357">
            <a:extLst>
              <a:ext uri="{FF2B5EF4-FFF2-40B4-BE49-F238E27FC236}">
                <a16:creationId xmlns:a16="http://schemas.microsoft.com/office/drawing/2014/main" id="{5E633D74-FE23-1FF5-930C-9E794C6ADA68}"/>
              </a:ext>
            </a:extLst>
          </p:cNvPr>
          <p:cNvPicPr>
            <a:picLocks noChangeAspect="1"/>
          </p:cNvPicPr>
          <p:nvPr/>
        </p:nvPicPr>
        <p:blipFill>
          <a:blip r:embed="rId5"/>
          <a:stretch/>
        </p:blipFill>
        <p:spPr>
          <a:xfrm>
            <a:off x="812800" y="3212108"/>
            <a:ext cx="238125" cy="208359"/>
          </a:xfrm>
          <a:prstGeom prst="rect">
            <a:avLst/>
          </a:prstGeom>
        </p:spPr>
      </p:pic>
      <p:sp>
        <p:nvSpPr>
          <p:cNvPr id="292" name="toc-label-assistants">
            <a:extLst>
              <a:ext uri="{FF2B5EF4-FFF2-40B4-BE49-F238E27FC236}">
                <a16:creationId xmlns:a16="http://schemas.microsoft.com/office/drawing/2014/main" id="{EF01E1DA-6CCD-E500-D578-F1C54FCB3E7B}"/>
              </a:ext>
            </a:extLst>
          </p:cNvPr>
          <p:cNvSpPr>
            <a:spLocks noGrp="1"/>
          </p:cNvSpPr>
          <p:nvPr/>
        </p:nvSpPr>
        <p:spPr>
          <a:xfrm>
            <a:off x="1146175" y="318770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Assistants, contenu &amp; productivité</a:t>
            </a:r>
          </a:p>
        </p:txBody>
      </p:sp>
      <p:sp>
        <p:nvSpPr>
          <p:cNvPr id="293" name="toc-leader-assistants">
            <a:extLst>
              <a:ext uri="{FF2B5EF4-FFF2-40B4-BE49-F238E27FC236}">
                <a16:creationId xmlns:a16="http://schemas.microsoft.com/office/drawing/2014/main" id="{556A082E-F1CB-24F3-B5CB-142AD70894B0}"/>
              </a:ext>
            </a:extLst>
          </p:cNvPr>
          <p:cNvSpPr>
            <a:spLocks noGrp="1"/>
          </p:cNvSpPr>
          <p:nvPr/>
        </p:nvSpPr>
        <p:spPr>
          <a:xfrm>
            <a:off x="4813300" y="323532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294" name="toc-page-assistants">
            <a:extLst>
              <a:ext uri="{FF2B5EF4-FFF2-40B4-BE49-F238E27FC236}">
                <a16:creationId xmlns:a16="http://schemas.microsoft.com/office/drawing/2014/main" id="{242BE25C-BEB5-7868-7213-E2472E1340C8}"/>
              </a:ext>
            </a:extLst>
          </p:cNvPr>
          <p:cNvSpPr>
            <a:spLocks noGrp="1"/>
          </p:cNvSpPr>
          <p:nvPr/>
        </p:nvSpPr>
        <p:spPr>
          <a:xfrm>
            <a:off x="5880100" y="318770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5</a:t>
            </a:r>
            <a:endParaRPr sz="1200" b="1" dirty="0">
              <a:solidFill>
                <a:srgbClr val="075B83"/>
              </a:solidFill>
              <a:latin typeface="Arial"/>
              <a:ea typeface="Arial"/>
              <a:cs typeface="Arial"/>
            </a:endParaRPr>
          </a:p>
        </p:txBody>
      </p:sp>
      <p:pic>
        <p:nvPicPr>
          <p:cNvPr id="362" name="Image 361">
            <a:extLst>
              <a:ext uri="{FF2B5EF4-FFF2-40B4-BE49-F238E27FC236}">
                <a16:creationId xmlns:a16="http://schemas.microsoft.com/office/drawing/2014/main" id="{D24D0BF5-89BC-DBB6-5B42-2145782AF2BB}"/>
              </a:ext>
            </a:extLst>
          </p:cNvPr>
          <p:cNvPicPr>
            <a:picLocks noChangeAspect="1"/>
          </p:cNvPicPr>
          <p:nvPr/>
        </p:nvPicPr>
        <p:blipFill>
          <a:blip r:embed="rId6"/>
          <a:stretch/>
        </p:blipFill>
        <p:spPr>
          <a:xfrm>
            <a:off x="812800" y="3650258"/>
            <a:ext cx="238125" cy="208359"/>
          </a:xfrm>
          <a:prstGeom prst="rect">
            <a:avLst/>
          </a:prstGeom>
        </p:spPr>
      </p:pic>
      <p:sp>
        <p:nvSpPr>
          <p:cNvPr id="296" name="toc-label-media">
            <a:extLst>
              <a:ext uri="{FF2B5EF4-FFF2-40B4-BE49-F238E27FC236}">
                <a16:creationId xmlns:a16="http://schemas.microsoft.com/office/drawing/2014/main" id="{C83FE2CA-D25D-A8BA-ACB2-86E6847695B0}"/>
              </a:ext>
            </a:extLst>
          </p:cNvPr>
          <p:cNvSpPr>
            <a:spLocks noGrp="1"/>
          </p:cNvSpPr>
          <p:nvPr/>
        </p:nvSpPr>
        <p:spPr>
          <a:xfrm>
            <a:off x="1146175" y="362585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Création média</a:t>
            </a:r>
          </a:p>
        </p:txBody>
      </p:sp>
      <p:sp>
        <p:nvSpPr>
          <p:cNvPr id="297" name="toc-leader-media">
            <a:extLst>
              <a:ext uri="{FF2B5EF4-FFF2-40B4-BE49-F238E27FC236}">
                <a16:creationId xmlns:a16="http://schemas.microsoft.com/office/drawing/2014/main" id="{FD7BF88B-6616-A678-CD58-30B4327F1DD2}"/>
              </a:ext>
            </a:extLst>
          </p:cNvPr>
          <p:cNvSpPr>
            <a:spLocks noGrp="1"/>
          </p:cNvSpPr>
          <p:nvPr/>
        </p:nvSpPr>
        <p:spPr>
          <a:xfrm>
            <a:off x="4813300" y="36734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298" name="toc-page-media">
            <a:extLst>
              <a:ext uri="{FF2B5EF4-FFF2-40B4-BE49-F238E27FC236}">
                <a16:creationId xmlns:a16="http://schemas.microsoft.com/office/drawing/2014/main" id="{3E0B99F7-09B2-F422-8176-1953A36EDA89}"/>
              </a:ext>
            </a:extLst>
          </p:cNvPr>
          <p:cNvSpPr>
            <a:spLocks noGrp="1"/>
          </p:cNvSpPr>
          <p:nvPr/>
        </p:nvSpPr>
        <p:spPr>
          <a:xfrm>
            <a:off x="5880100" y="36258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10</a:t>
            </a:r>
            <a:endParaRPr sz="1200" b="1" dirty="0">
              <a:solidFill>
                <a:srgbClr val="075B83"/>
              </a:solidFill>
              <a:latin typeface="Arial"/>
              <a:ea typeface="Arial"/>
              <a:cs typeface="Arial"/>
            </a:endParaRPr>
          </a:p>
        </p:txBody>
      </p:sp>
      <p:pic>
        <p:nvPicPr>
          <p:cNvPr id="366" name="Image 365">
            <a:extLst>
              <a:ext uri="{FF2B5EF4-FFF2-40B4-BE49-F238E27FC236}">
                <a16:creationId xmlns:a16="http://schemas.microsoft.com/office/drawing/2014/main" id="{4CA59A43-8DFD-8E5F-D204-1461E40B9D06}"/>
              </a:ext>
            </a:extLst>
          </p:cNvPr>
          <p:cNvPicPr>
            <a:picLocks noChangeAspect="1"/>
          </p:cNvPicPr>
          <p:nvPr/>
        </p:nvPicPr>
        <p:blipFill>
          <a:blip r:embed="rId7"/>
          <a:stretch/>
        </p:blipFill>
        <p:spPr>
          <a:xfrm>
            <a:off x="812800" y="4088408"/>
            <a:ext cx="238125" cy="208359"/>
          </a:xfrm>
          <a:prstGeom prst="rect">
            <a:avLst/>
          </a:prstGeom>
        </p:spPr>
      </p:pic>
      <p:sp>
        <p:nvSpPr>
          <p:cNvPr id="300" name="toc-label-meetings">
            <a:extLst>
              <a:ext uri="{FF2B5EF4-FFF2-40B4-BE49-F238E27FC236}">
                <a16:creationId xmlns:a16="http://schemas.microsoft.com/office/drawing/2014/main" id="{99745044-56D1-71EB-CA1B-E73D2E3C50A3}"/>
              </a:ext>
            </a:extLst>
          </p:cNvPr>
          <p:cNvSpPr>
            <a:spLocks noGrp="1"/>
          </p:cNvSpPr>
          <p:nvPr/>
        </p:nvSpPr>
        <p:spPr>
          <a:xfrm>
            <a:off x="1146175" y="406400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Réunions &amp; collaboration</a:t>
            </a:r>
          </a:p>
        </p:txBody>
      </p:sp>
      <p:sp>
        <p:nvSpPr>
          <p:cNvPr id="301" name="toc-leader-meetings">
            <a:extLst>
              <a:ext uri="{FF2B5EF4-FFF2-40B4-BE49-F238E27FC236}">
                <a16:creationId xmlns:a16="http://schemas.microsoft.com/office/drawing/2014/main" id="{D4565B38-F195-D71C-DD95-C24A9AE6D188}"/>
              </a:ext>
            </a:extLst>
          </p:cNvPr>
          <p:cNvSpPr>
            <a:spLocks noGrp="1"/>
          </p:cNvSpPr>
          <p:nvPr/>
        </p:nvSpPr>
        <p:spPr>
          <a:xfrm>
            <a:off x="4813300" y="411162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302" name="toc-page-meetings">
            <a:extLst>
              <a:ext uri="{FF2B5EF4-FFF2-40B4-BE49-F238E27FC236}">
                <a16:creationId xmlns:a16="http://schemas.microsoft.com/office/drawing/2014/main" id="{8A8AE125-A2E0-A1D3-2E25-EB970EAAD9C8}"/>
              </a:ext>
            </a:extLst>
          </p:cNvPr>
          <p:cNvSpPr>
            <a:spLocks noGrp="1"/>
          </p:cNvSpPr>
          <p:nvPr/>
        </p:nvSpPr>
        <p:spPr>
          <a:xfrm>
            <a:off x="5880100" y="406400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15</a:t>
            </a:r>
            <a:endParaRPr sz="1200" b="1" dirty="0">
              <a:solidFill>
                <a:srgbClr val="075B83"/>
              </a:solidFill>
              <a:latin typeface="Arial"/>
              <a:ea typeface="Arial"/>
              <a:cs typeface="Arial"/>
            </a:endParaRPr>
          </a:p>
        </p:txBody>
      </p:sp>
      <p:pic>
        <p:nvPicPr>
          <p:cNvPr id="370" name="Image 369">
            <a:extLst>
              <a:ext uri="{FF2B5EF4-FFF2-40B4-BE49-F238E27FC236}">
                <a16:creationId xmlns:a16="http://schemas.microsoft.com/office/drawing/2014/main" id="{B6CB60A6-8349-1CF9-CC67-53E93B534870}"/>
              </a:ext>
            </a:extLst>
          </p:cNvPr>
          <p:cNvPicPr>
            <a:picLocks noChangeAspect="1"/>
          </p:cNvPicPr>
          <p:nvPr/>
        </p:nvPicPr>
        <p:blipFill>
          <a:blip r:embed="rId8"/>
          <a:stretch/>
        </p:blipFill>
        <p:spPr>
          <a:xfrm>
            <a:off x="812800" y="4526558"/>
            <a:ext cx="238125" cy="208359"/>
          </a:xfrm>
          <a:prstGeom prst="rect">
            <a:avLst/>
          </a:prstGeom>
        </p:spPr>
      </p:pic>
      <p:sp>
        <p:nvSpPr>
          <p:cNvPr id="304" name="toc-label-research">
            <a:extLst>
              <a:ext uri="{FF2B5EF4-FFF2-40B4-BE49-F238E27FC236}">
                <a16:creationId xmlns:a16="http://schemas.microsoft.com/office/drawing/2014/main" id="{1E1884EA-8EA9-A26F-0090-CA2827CD10F7}"/>
              </a:ext>
            </a:extLst>
          </p:cNvPr>
          <p:cNvSpPr>
            <a:spLocks noGrp="1"/>
          </p:cNvSpPr>
          <p:nvPr/>
        </p:nvSpPr>
        <p:spPr>
          <a:xfrm>
            <a:off x="1146175" y="450215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Recherche, analyse &amp; données</a:t>
            </a:r>
          </a:p>
        </p:txBody>
      </p:sp>
      <p:sp>
        <p:nvSpPr>
          <p:cNvPr id="305" name="toc-leader-research">
            <a:extLst>
              <a:ext uri="{FF2B5EF4-FFF2-40B4-BE49-F238E27FC236}">
                <a16:creationId xmlns:a16="http://schemas.microsoft.com/office/drawing/2014/main" id="{198C0D59-F505-2630-E8DC-070084380A47}"/>
              </a:ext>
            </a:extLst>
          </p:cNvPr>
          <p:cNvSpPr>
            <a:spLocks noGrp="1"/>
          </p:cNvSpPr>
          <p:nvPr/>
        </p:nvSpPr>
        <p:spPr>
          <a:xfrm>
            <a:off x="4813300" y="45497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306" name="toc-page-research">
            <a:extLst>
              <a:ext uri="{FF2B5EF4-FFF2-40B4-BE49-F238E27FC236}">
                <a16:creationId xmlns:a16="http://schemas.microsoft.com/office/drawing/2014/main" id="{4E001D68-C557-6621-97FD-A88EC322F75A}"/>
              </a:ext>
            </a:extLst>
          </p:cNvPr>
          <p:cNvSpPr>
            <a:spLocks noGrp="1"/>
          </p:cNvSpPr>
          <p:nvPr/>
        </p:nvSpPr>
        <p:spPr>
          <a:xfrm>
            <a:off x="5880100" y="45021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20</a:t>
            </a:r>
            <a:endParaRPr sz="1200" b="1" dirty="0">
              <a:solidFill>
                <a:srgbClr val="075B83"/>
              </a:solidFill>
              <a:latin typeface="Arial"/>
              <a:ea typeface="Arial"/>
              <a:cs typeface="Arial"/>
            </a:endParaRPr>
          </a:p>
        </p:txBody>
      </p:sp>
      <p:pic>
        <p:nvPicPr>
          <p:cNvPr id="374" name="Image 373">
            <a:extLst>
              <a:ext uri="{FF2B5EF4-FFF2-40B4-BE49-F238E27FC236}">
                <a16:creationId xmlns:a16="http://schemas.microsoft.com/office/drawing/2014/main" id="{7C6FEBB0-C21F-D39A-DA21-2183741EF9BA}"/>
              </a:ext>
            </a:extLst>
          </p:cNvPr>
          <p:cNvPicPr>
            <a:picLocks noChangeAspect="1"/>
          </p:cNvPicPr>
          <p:nvPr/>
        </p:nvPicPr>
        <p:blipFill>
          <a:blip r:embed="rId9"/>
          <a:stretch/>
        </p:blipFill>
        <p:spPr>
          <a:xfrm>
            <a:off x="812800" y="4964708"/>
            <a:ext cx="238125" cy="208359"/>
          </a:xfrm>
          <a:prstGeom prst="rect">
            <a:avLst/>
          </a:prstGeom>
        </p:spPr>
      </p:pic>
      <p:sp>
        <p:nvSpPr>
          <p:cNvPr id="308" name="toc-label-automation">
            <a:extLst>
              <a:ext uri="{FF2B5EF4-FFF2-40B4-BE49-F238E27FC236}">
                <a16:creationId xmlns:a16="http://schemas.microsoft.com/office/drawing/2014/main" id="{E2491CE5-4C51-0629-B129-5D75A0F2D377}"/>
              </a:ext>
            </a:extLst>
          </p:cNvPr>
          <p:cNvSpPr>
            <a:spLocks noGrp="1"/>
          </p:cNvSpPr>
          <p:nvPr/>
        </p:nvSpPr>
        <p:spPr>
          <a:xfrm>
            <a:off x="1146175" y="494030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Automatisation &amp; agents</a:t>
            </a:r>
          </a:p>
        </p:txBody>
      </p:sp>
      <p:sp>
        <p:nvSpPr>
          <p:cNvPr id="309" name="toc-leader-automation">
            <a:extLst>
              <a:ext uri="{FF2B5EF4-FFF2-40B4-BE49-F238E27FC236}">
                <a16:creationId xmlns:a16="http://schemas.microsoft.com/office/drawing/2014/main" id="{5DE3BBD2-FC00-C9D5-0AD0-2F3A867E2D64}"/>
              </a:ext>
            </a:extLst>
          </p:cNvPr>
          <p:cNvSpPr>
            <a:spLocks noGrp="1"/>
          </p:cNvSpPr>
          <p:nvPr/>
        </p:nvSpPr>
        <p:spPr>
          <a:xfrm>
            <a:off x="4813300" y="498792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310" name="toc-page-automation">
            <a:extLst>
              <a:ext uri="{FF2B5EF4-FFF2-40B4-BE49-F238E27FC236}">
                <a16:creationId xmlns:a16="http://schemas.microsoft.com/office/drawing/2014/main" id="{B1137EBA-D16D-B9BA-904F-E9621A62C051}"/>
              </a:ext>
            </a:extLst>
          </p:cNvPr>
          <p:cNvSpPr>
            <a:spLocks noGrp="1"/>
          </p:cNvSpPr>
          <p:nvPr/>
        </p:nvSpPr>
        <p:spPr>
          <a:xfrm>
            <a:off x="5880100" y="494030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25</a:t>
            </a:r>
            <a:endParaRPr sz="1200" b="1" dirty="0">
              <a:solidFill>
                <a:srgbClr val="075B83"/>
              </a:solidFill>
              <a:latin typeface="Arial"/>
              <a:ea typeface="Arial"/>
              <a:cs typeface="Arial"/>
            </a:endParaRPr>
          </a:p>
        </p:txBody>
      </p:sp>
      <p:pic>
        <p:nvPicPr>
          <p:cNvPr id="378" name="Image 377">
            <a:extLst>
              <a:ext uri="{FF2B5EF4-FFF2-40B4-BE49-F238E27FC236}">
                <a16:creationId xmlns:a16="http://schemas.microsoft.com/office/drawing/2014/main" id="{A43EC958-0CF4-D7AC-F28B-7C431F1CA7EC}"/>
              </a:ext>
            </a:extLst>
          </p:cNvPr>
          <p:cNvPicPr>
            <a:picLocks noChangeAspect="1"/>
          </p:cNvPicPr>
          <p:nvPr/>
        </p:nvPicPr>
        <p:blipFill>
          <a:blip r:embed="rId10"/>
          <a:stretch/>
        </p:blipFill>
        <p:spPr>
          <a:xfrm>
            <a:off x="812800" y="5402858"/>
            <a:ext cx="238125" cy="208359"/>
          </a:xfrm>
          <a:prstGeom prst="rect">
            <a:avLst/>
          </a:prstGeom>
        </p:spPr>
      </p:pic>
      <p:sp>
        <p:nvSpPr>
          <p:cNvPr id="312" name="toc-label-development">
            <a:extLst>
              <a:ext uri="{FF2B5EF4-FFF2-40B4-BE49-F238E27FC236}">
                <a16:creationId xmlns:a16="http://schemas.microsoft.com/office/drawing/2014/main" id="{803227C1-82D5-41BB-8E72-9173B284802B}"/>
              </a:ext>
            </a:extLst>
          </p:cNvPr>
          <p:cNvSpPr>
            <a:spLocks noGrp="1"/>
          </p:cNvSpPr>
          <p:nvPr/>
        </p:nvSpPr>
        <p:spPr>
          <a:xfrm>
            <a:off x="1146175" y="5378450"/>
            <a:ext cx="460057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Développement, sites &amp; applications</a:t>
            </a:r>
          </a:p>
        </p:txBody>
      </p:sp>
      <p:sp>
        <p:nvSpPr>
          <p:cNvPr id="313" name="toc-leader-development">
            <a:extLst>
              <a:ext uri="{FF2B5EF4-FFF2-40B4-BE49-F238E27FC236}">
                <a16:creationId xmlns:a16="http://schemas.microsoft.com/office/drawing/2014/main" id="{221E1CA8-4427-79F9-ACB8-62B7009F481A}"/>
              </a:ext>
            </a:extLst>
          </p:cNvPr>
          <p:cNvSpPr>
            <a:spLocks noGrp="1"/>
          </p:cNvSpPr>
          <p:nvPr/>
        </p:nvSpPr>
        <p:spPr>
          <a:xfrm>
            <a:off x="4813300" y="54260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314" name="toc-page-development">
            <a:extLst>
              <a:ext uri="{FF2B5EF4-FFF2-40B4-BE49-F238E27FC236}">
                <a16:creationId xmlns:a16="http://schemas.microsoft.com/office/drawing/2014/main" id="{2BD3EE19-D55E-9D5C-2D24-4D9B46F6B30D}"/>
              </a:ext>
            </a:extLst>
          </p:cNvPr>
          <p:cNvSpPr>
            <a:spLocks noGrp="1"/>
          </p:cNvSpPr>
          <p:nvPr/>
        </p:nvSpPr>
        <p:spPr>
          <a:xfrm>
            <a:off x="5880100" y="53784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30</a:t>
            </a:r>
            <a:endParaRPr sz="1200" b="1" dirty="0">
              <a:solidFill>
                <a:srgbClr val="075B83"/>
              </a:solidFill>
              <a:latin typeface="Arial"/>
              <a:ea typeface="Arial"/>
              <a:cs typeface="Arial"/>
            </a:endParaRPr>
          </a:p>
        </p:txBody>
      </p:sp>
      <p:sp>
        <p:nvSpPr>
          <p:cNvPr id="4" name="toc-card-part-3">
            <a:extLst>
              <a:ext uri="{FF2B5EF4-FFF2-40B4-BE49-F238E27FC236}">
                <a16:creationId xmlns:a16="http://schemas.microsoft.com/office/drawing/2014/main" id="{DEAD6CFF-40C3-9253-BACF-C567B0ECFF84}"/>
              </a:ext>
            </a:extLst>
          </p:cNvPr>
          <p:cNvSpPr>
            <a:spLocks noGrp="1"/>
          </p:cNvSpPr>
          <p:nvPr/>
        </p:nvSpPr>
        <p:spPr>
          <a:xfrm>
            <a:off x="6953250" y="1990725"/>
            <a:ext cx="4000500" cy="4197350"/>
          </a:xfrm>
          <a:prstGeom prst="roundRect">
            <a:avLst>
              <a:gd name="adj" fmla="val 870"/>
            </a:avLst>
          </a:prstGeom>
          <a:ln w="10478">
            <a:solidFill>
              <a:srgbClr val="A9CBD9"/>
            </a:solidFill>
            <a:prstDash val="solid"/>
          </a:ln>
        </p:spPr>
        <p:txBody>
          <a:bodyPr/>
          <a:lstStyle/>
          <a:p>
            <a:endParaRPr lang="fr-MA"/>
          </a:p>
        </p:txBody>
      </p:sp>
      <p:pic>
        <p:nvPicPr>
          <p:cNvPr id="7" name="Image 6">
            <a:extLst>
              <a:ext uri="{FF2B5EF4-FFF2-40B4-BE49-F238E27FC236}">
                <a16:creationId xmlns:a16="http://schemas.microsoft.com/office/drawing/2014/main" id="{F794EFF2-023C-7926-8AAE-FA55E33928E2}"/>
              </a:ext>
            </a:extLst>
          </p:cNvPr>
          <p:cNvPicPr>
            <a:picLocks noChangeAspect="1"/>
          </p:cNvPicPr>
          <p:nvPr/>
        </p:nvPicPr>
        <p:blipFill>
          <a:blip r:embed="rId11"/>
          <a:stretch/>
        </p:blipFill>
        <p:spPr>
          <a:xfrm>
            <a:off x="7196370" y="2200275"/>
            <a:ext cx="447210" cy="523875"/>
          </a:xfrm>
          <a:prstGeom prst="rect">
            <a:avLst/>
          </a:prstGeom>
        </p:spPr>
      </p:pic>
      <p:sp>
        <p:nvSpPr>
          <p:cNvPr id="9" name="toc-part-3">
            <a:extLst>
              <a:ext uri="{FF2B5EF4-FFF2-40B4-BE49-F238E27FC236}">
                <a16:creationId xmlns:a16="http://schemas.microsoft.com/office/drawing/2014/main" id="{C427AEE8-EC93-2D17-87C6-783A72F814EC}"/>
              </a:ext>
            </a:extLst>
          </p:cNvPr>
          <p:cNvSpPr>
            <a:spLocks noGrp="1"/>
          </p:cNvSpPr>
          <p:nvPr/>
        </p:nvSpPr>
        <p:spPr>
          <a:xfrm>
            <a:off x="7781925" y="2286000"/>
            <a:ext cx="2857500" cy="323850"/>
          </a:xfrm>
          <a:prstGeom prst="rect">
            <a:avLst/>
          </a:prstGeom>
          <a:noFill/>
          <a:ln w="0">
            <a:noFill/>
            <a:prstDash val="solid"/>
          </a:ln>
        </p:spPr>
        <p:txBody>
          <a:bodyPr wrap="square" lIns="0" tIns="0" rIns="0" bIns="0" anchor="ctr">
            <a:normAutofit/>
          </a:bodyPr>
          <a:lstStyle/>
          <a:p>
            <a:pPr>
              <a:defRPr sz="1350" b="1">
                <a:solidFill>
                  <a:srgbClr val="075B83"/>
                </a:solidFill>
                <a:latin typeface="Arial"/>
                <a:ea typeface="Arial"/>
                <a:cs typeface="Arial"/>
              </a:defRPr>
            </a:pPr>
            <a:r>
              <a:rPr sz="1350" b="1" dirty="0">
                <a:solidFill>
                  <a:srgbClr val="075B83"/>
                </a:solidFill>
                <a:latin typeface="Arial"/>
                <a:ea typeface="Arial"/>
                <a:cs typeface="Arial"/>
              </a:rPr>
              <a:t>PARTIE II  –  ALLER PLUS LOIN</a:t>
            </a:r>
          </a:p>
        </p:txBody>
      </p:sp>
      <p:sp>
        <p:nvSpPr>
          <p:cNvPr id="11" name="toc-label-autres">
            <a:extLst>
              <a:ext uri="{FF2B5EF4-FFF2-40B4-BE49-F238E27FC236}">
                <a16:creationId xmlns:a16="http://schemas.microsoft.com/office/drawing/2014/main" id="{D5C0E18D-399B-328A-D15A-94DC661366D1}"/>
              </a:ext>
            </a:extLst>
          </p:cNvPr>
          <p:cNvSpPr>
            <a:spLocks noGrp="1"/>
          </p:cNvSpPr>
          <p:nvPr/>
        </p:nvSpPr>
        <p:spPr>
          <a:xfrm>
            <a:off x="7400925" y="2800350"/>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sz="1163">
                <a:solidFill>
                  <a:srgbClr val="171A1F"/>
                </a:solidFill>
                <a:latin typeface="Arial"/>
                <a:ea typeface="Arial"/>
                <a:cs typeface="Arial"/>
              </a:rPr>
              <a:t>Autres outils IA</a:t>
            </a:r>
          </a:p>
        </p:txBody>
      </p:sp>
      <p:sp>
        <p:nvSpPr>
          <p:cNvPr id="13" name="toc-leader-autres">
            <a:extLst>
              <a:ext uri="{FF2B5EF4-FFF2-40B4-BE49-F238E27FC236}">
                <a16:creationId xmlns:a16="http://schemas.microsoft.com/office/drawing/2014/main" id="{FF390489-A1D4-BD2B-5F6F-B4D9CCDDEAB8}"/>
              </a:ext>
            </a:extLst>
          </p:cNvPr>
          <p:cNvSpPr>
            <a:spLocks noGrp="1"/>
          </p:cNvSpPr>
          <p:nvPr/>
        </p:nvSpPr>
        <p:spPr>
          <a:xfrm>
            <a:off x="9067800" y="28479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15" name="toc-page-autres">
            <a:extLst>
              <a:ext uri="{FF2B5EF4-FFF2-40B4-BE49-F238E27FC236}">
                <a16:creationId xmlns:a16="http://schemas.microsoft.com/office/drawing/2014/main" id="{A0E8701A-CD8C-CD94-B74E-22B83DEB139A}"/>
              </a:ext>
            </a:extLst>
          </p:cNvPr>
          <p:cNvSpPr>
            <a:spLocks noGrp="1"/>
          </p:cNvSpPr>
          <p:nvPr/>
        </p:nvSpPr>
        <p:spPr>
          <a:xfrm>
            <a:off x="10134600" y="28003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sz="1200" b="1" dirty="0">
                <a:solidFill>
                  <a:srgbClr val="075B83"/>
                </a:solidFill>
                <a:latin typeface="Arial"/>
                <a:ea typeface="Arial"/>
                <a:cs typeface="Arial"/>
              </a:rPr>
              <a:t>3</a:t>
            </a:r>
            <a:r>
              <a:rPr lang="fr-MA" sz="1200" b="1" dirty="0">
                <a:solidFill>
                  <a:srgbClr val="075B83"/>
                </a:solidFill>
                <a:latin typeface="Arial"/>
                <a:ea typeface="Arial"/>
                <a:cs typeface="Arial"/>
              </a:rPr>
              <a:t>6</a:t>
            </a:r>
            <a:endParaRPr sz="1200" b="1" dirty="0">
              <a:solidFill>
                <a:srgbClr val="075B83"/>
              </a:solidFill>
              <a:latin typeface="Arial"/>
              <a:ea typeface="Arial"/>
              <a:cs typeface="Arial"/>
            </a:endParaRPr>
          </a:p>
        </p:txBody>
      </p:sp>
      <p:sp>
        <p:nvSpPr>
          <p:cNvPr id="17" name="toc-label-deploiement">
            <a:extLst>
              <a:ext uri="{FF2B5EF4-FFF2-40B4-BE49-F238E27FC236}">
                <a16:creationId xmlns:a16="http://schemas.microsoft.com/office/drawing/2014/main" id="{82D0BE7E-5E5C-D299-E3B8-625AB5E95DE7}"/>
              </a:ext>
            </a:extLst>
          </p:cNvPr>
          <p:cNvSpPr>
            <a:spLocks noGrp="1"/>
          </p:cNvSpPr>
          <p:nvPr/>
        </p:nvSpPr>
        <p:spPr>
          <a:xfrm>
            <a:off x="7400925" y="3143250"/>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lang="fr-MA" sz="1163" dirty="0">
                <a:solidFill>
                  <a:srgbClr val="171A1F"/>
                </a:solidFill>
                <a:latin typeface="Arial"/>
                <a:ea typeface="Arial"/>
                <a:cs typeface="Arial"/>
              </a:rPr>
              <a:t>Sélection</a:t>
            </a:r>
            <a:endParaRPr sz="1163" dirty="0">
              <a:solidFill>
                <a:srgbClr val="171A1F"/>
              </a:solidFill>
              <a:latin typeface="Arial"/>
              <a:ea typeface="Arial"/>
              <a:cs typeface="Arial"/>
            </a:endParaRPr>
          </a:p>
        </p:txBody>
      </p:sp>
      <p:sp>
        <p:nvSpPr>
          <p:cNvPr id="19" name="toc-leader-deploiement">
            <a:extLst>
              <a:ext uri="{FF2B5EF4-FFF2-40B4-BE49-F238E27FC236}">
                <a16:creationId xmlns:a16="http://schemas.microsoft.com/office/drawing/2014/main" id="{FD97B4AB-0E01-5718-DA49-782F381DB0CD}"/>
              </a:ext>
            </a:extLst>
          </p:cNvPr>
          <p:cNvSpPr>
            <a:spLocks noGrp="1"/>
          </p:cNvSpPr>
          <p:nvPr/>
        </p:nvSpPr>
        <p:spPr>
          <a:xfrm>
            <a:off x="9067800" y="31908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21" name="toc-page-deploiement">
            <a:extLst>
              <a:ext uri="{FF2B5EF4-FFF2-40B4-BE49-F238E27FC236}">
                <a16:creationId xmlns:a16="http://schemas.microsoft.com/office/drawing/2014/main" id="{7A4F2CB9-71E6-7723-4A10-DCDE6E026BDB}"/>
              </a:ext>
            </a:extLst>
          </p:cNvPr>
          <p:cNvSpPr>
            <a:spLocks noGrp="1"/>
          </p:cNvSpPr>
          <p:nvPr/>
        </p:nvSpPr>
        <p:spPr>
          <a:xfrm>
            <a:off x="10134600" y="31432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37</a:t>
            </a:r>
            <a:endParaRPr sz="1200" b="1" dirty="0">
              <a:solidFill>
                <a:srgbClr val="075B83"/>
              </a:solidFill>
              <a:latin typeface="Arial"/>
              <a:ea typeface="Arial"/>
              <a:cs typeface="Arial"/>
            </a:endParaRPr>
          </a:p>
        </p:txBody>
      </p:sp>
      <p:sp>
        <p:nvSpPr>
          <p:cNvPr id="23" name="toc-label-tarification">
            <a:extLst>
              <a:ext uri="{FF2B5EF4-FFF2-40B4-BE49-F238E27FC236}">
                <a16:creationId xmlns:a16="http://schemas.microsoft.com/office/drawing/2014/main" id="{7676BDF3-8BF4-AF5A-96EA-BE8FBA610BB2}"/>
              </a:ext>
            </a:extLst>
          </p:cNvPr>
          <p:cNvSpPr>
            <a:spLocks noGrp="1"/>
          </p:cNvSpPr>
          <p:nvPr/>
        </p:nvSpPr>
        <p:spPr>
          <a:xfrm>
            <a:off x="7400925" y="3486150"/>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lang="fr-MA" sz="1163" dirty="0">
                <a:solidFill>
                  <a:srgbClr val="171A1F"/>
                </a:solidFill>
                <a:latin typeface="Arial"/>
                <a:ea typeface="Arial"/>
                <a:cs typeface="Arial"/>
              </a:rPr>
              <a:t>Lecture</a:t>
            </a:r>
            <a:endParaRPr sz="1163" dirty="0">
              <a:solidFill>
                <a:srgbClr val="171A1F"/>
              </a:solidFill>
              <a:latin typeface="Arial"/>
              <a:ea typeface="Arial"/>
              <a:cs typeface="Arial"/>
            </a:endParaRPr>
          </a:p>
        </p:txBody>
      </p:sp>
      <p:sp>
        <p:nvSpPr>
          <p:cNvPr id="25" name="toc-leader-tarification">
            <a:extLst>
              <a:ext uri="{FF2B5EF4-FFF2-40B4-BE49-F238E27FC236}">
                <a16:creationId xmlns:a16="http://schemas.microsoft.com/office/drawing/2014/main" id="{EC539AC1-2FBB-273C-2795-19696A8BAA25}"/>
              </a:ext>
            </a:extLst>
          </p:cNvPr>
          <p:cNvSpPr>
            <a:spLocks noGrp="1"/>
          </p:cNvSpPr>
          <p:nvPr/>
        </p:nvSpPr>
        <p:spPr>
          <a:xfrm>
            <a:off x="9067800" y="35337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27" name="toc-page-tarification">
            <a:extLst>
              <a:ext uri="{FF2B5EF4-FFF2-40B4-BE49-F238E27FC236}">
                <a16:creationId xmlns:a16="http://schemas.microsoft.com/office/drawing/2014/main" id="{94D28ED2-A7F2-6D61-BC73-2D31856C317A}"/>
              </a:ext>
            </a:extLst>
          </p:cNvPr>
          <p:cNvSpPr>
            <a:spLocks noGrp="1"/>
          </p:cNvSpPr>
          <p:nvPr/>
        </p:nvSpPr>
        <p:spPr>
          <a:xfrm>
            <a:off x="10134600" y="34861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38</a:t>
            </a:r>
            <a:endParaRPr sz="1200" b="1" dirty="0">
              <a:solidFill>
                <a:srgbClr val="075B83"/>
              </a:solidFill>
              <a:latin typeface="Arial"/>
              <a:ea typeface="Arial"/>
              <a:cs typeface="Arial"/>
            </a:endParaRPr>
          </a:p>
        </p:txBody>
      </p:sp>
      <p:sp>
        <p:nvSpPr>
          <p:cNvPr id="29" name="toc-label-conclusion">
            <a:extLst>
              <a:ext uri="{FF2B5EF4-FFF2-40B4-BE49-F238E27FC236}">
                <a16:creationId xmlns:a16="http://schemas.microsoft.com/office/drawing/2014/main" id="{3B43CA7F-A63A-FACE-762A-786970C91B2D}"/>
              </a:ext>
            </a:extLst>
          </p:cNvPr>
          <p:cNvSpPr>
            <a:spLocks noGrp="1"/>
          </p:cNvSpPr>
          <p:nvPr/>
        </p:nvSpPr>
        <p:spPr>
          <a:xfrm>
            <a:off x="7400925" y="3829050"/>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endParaRPr sz="1163" dirty="0">
              <a:solidFill>
                <a:srgbClr val="171A1F"/>
              </a:solidFill>
              <a:latin typeface="Arial"/>
              <a:ea typeface="Arial"/>
              <a:cs typeface="Arial"/>
            </a:endParaRPr>
          </a:p>
        </p:txBody>
      </p:sp>
      <p:sp>
        <p:nvSpPr>
          <p:cNvPr id="31" name="toc-leader-conclusion">
            <a:extLst>
              <a:ext uri="{FF2B5EF4-FFF2-40B4-BE49-F238E27FC236}">
                <a16:creationId xmlns:a16="http://schemas.microsoft.com/office/drawing/2014/main" id="{CDB2BA27-7B08-6EFE-E19E-6AA128FA0B03}"/>
              </a:ext>
            </a:extLst>
          </p:cNvPr>
          <p:cNvSpPr>
            <a:spLocks noGrp="1"/>
          </p:cNvSpPr>
          <p:nvPr/>
        </p:nvSpPr>
        <p:spPr>
          <a:xfrm>
            <a:off x="9067800" y="3876675"/>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33" name="toc-page-conclusion">
            <a:extLst>
              <a:ext uri="{FF2B5EF4-FFF2-40B4-BE49-F238E27FC236}">
                <a16:creationId xmlns:a16="http://schemas.microsoft.com/office/drawing/2014/main" id="{BDDC9BC7-A8AE-0E66-24CA-AC1C69DDE4E9}"/>
              </a:ext>
            </a:extLst>
          </p:cNvPr>
          <p:cNvSpPr>
            <a:spLocks noGrp="1"/>
          </p:cNvSpPr>
          <p:nvPr/>
        </p:nvSpPr>
        <p:spPr>
          <a:xfrm>
            <a:off x="10134600" y="3829050"/>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sz="1200" b="1" dirty="0">
                <a:solidFill>
                  <a:srgbClr val="075B83"/>
                </a:solidFill>
                <a:latin typeface="Arial"/>
                <a:ea typeface="Arial"/>
                <a:cs typeface="Arial"/>
              </a:rPr>
              <a:t>3</a:t>
            </a:r>
            <a:r>
              <a:rPr lang="fr-MA" sz="1200" b="1" dirty="0">
                <a:solidFill>
                  <a:srgbClr val="075B83"/>
                </a:solidFill>
                <a:latin typeface="Arial"/>
                <a:ea typeface="Arial"/>
                <a:cs typeface="Arial"/>
              </a:rPr>
              <a:t>9</a:t>
            </a:r>
            <a:endParaRPr sz="1200" b="1" dirty="0">
              <a:solidFill>
                <a:srgbClr val="075B83"/>
              </a:solidFill>
              <a:latin typeface="Arial"/>
              <a:ea typeface="Arial"/>
              <a:cs typeface="Arial"/>
            </a:endParaRPr>
          </a:p>
        </p:txBody>
      </p:sp>
      <p:sp>
        <p:nvSpPr>
          <p:cNvPr id="71" name="toc-label-tarification">
            <a:extLst>
              <a:ext uri="{FF2B5EF4-FFF2-40B4-BE49-F238E27FC236}">
                <a16:creationId xmlns:a16="http://schemas.microsoft.com/office/drawing/2014/main" id="{B85EC08A-32AB-6706-5496-AD25609E5266}"/>
              </a:ext>
            </a:extLst>
          </p:cNvPr>
          <p:cNvSpPr>
            <a:spLocks noGrp="1"/>
          </p:cNvSpPr>
          <p:nvPr/>
        </p:nvSpPr>
        <p:spPr>
          <a:xfrm>
            <a:off x="7413625" y="3810000"/>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lang="fr-MA" sz="1163" dirty="0">
                <a:solidFill>
                  <a:srgbClr val="171A1F"/>
                </a:solidFill>
                <a:latin typeface="Arial"/>
                <a:ea typeface="Arial"/>
                <a:cs typeface="Arial"/>
              </a:rPr>
              <a:t>Déploiement</a:t>
            </a:r>
            <a:endParaRPr sz="1163" dirty="0">
              <a:solidFill>
                <a:srgbClr val="171A1F"/>
              </a:solidFill>
              <a:latin typeface="Arial"/>
              <a:ea typeface="Arial"/>
              <a:cs typeface="Arial"/>
            </a:endParaRPr>
          </a:p>
        </p:txBody>
      </p:sp>
      <p:sp>
        <p:nvSpPr>
          <p:cNvPr id="73" name="toc-label-conclusion">
            <a:extLst>
              <a:ext uri="{FF2B5EF4-FFF2-40B4-BE49-F238E27FC236}">
                <a16:creationId xmlns:a16="http://schemas.microsoft.com/office/drawing/2014/main" id="{B14FDFC3-C1BE-81CE-9D54-3F215F25A9E0}"/>
              </a:ext>
            </a:extLst>
          </p:cNvPr>
          <p:cNvSpPr>
            <a:spLocks noGrp="1"/>
          </p:cNvSpPr>
          <p:nvPr/>
        </p:nvSpPr>
        <p:spPr>
          <a:xfrm>
            <a:off x="7404467" y="4194104"/>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endParaRPr sz="1163" dirty="0">
              <a:solidFill>
                <a:srgbClr val="171A1F"/>
              </a:solidFill>
              <a:latin typeface="Arial"/>
              <a:ea typeface="Arial"/>
              <a:cs typeface="Arial"/>
            </a:endParaRPr>
          </a:p>
        </p:txBody>
      </p:sp>
      <p:sp>
        <p:nvSpPr>
          <p:cNvPr id="75" name="toc-leader-conclusion">
            <a:extLst>
              <a:ext uri="{FF2B5EF4-FFF2-40B4-BE49-F238E27FC236}">
                <a16:creationId xmlns:a16="http://schemas.microsoft.com/office/drawing/2014/main" id="{55254DCC-819E-27BC-78F9-A37C880171BD}"/>
              </a:ext>
            </a:extLst>
          </p:cNvPr>
          <p:cNvSpPr>
            <a:spLocks noGrp="1"/>
          </p:cNvSpPr>
          <p:nvPr/>
        </p:nvSpPr>
        <p:spPr>
          <a:xfrm>
            <a:off x="9071342" y="4241729"/>
            <a:ext cx="1000125" cy="171450"/>
          </a:xfrm>
          <a:prstGeom prst="rect">
            <a:avLst/>
          </a:prstGeom>
          <a:noFill/>
          <a:ln w="0">
            <a:noFill/>
            <a:prstDash val="solid"/>
          </a:ln>
        </p:spPr>
        <p:txBody>
          <a:bodyPr wrap="square" lIns="0" tIns="0" rIns="0" bIns="0" anchor="ctr">
            <a:normAutofit fontScale="88166" lnSpcReduction="10000"/>
          </a:bodyPr>
          <a:lstStyle/>
          <a:p>
            <a:pPr algn="ctr">
              <a:defRPr sz="638">
                <a:solidFill>
                  <a:srgbClr val="9FB2BA"/>
                </a:solidFill>
                <a:latin typeface="Arial"/>
                <a:ea typeface="Arial"/>
                <a:cs typeface="Arial"/>
              </a:defRPr>
            </a:pPr>
            <a:r>
              <a:rPr sz="638">
                <a:solidFill>
                  <a:srgbClr val="9FB2BA"/>
                </a:solidFill>
                <a:latin typeface="Arial"/>
                <a:ea typeface="Arial"/>
                <a:cs typeface="Arial"/>
              </a:rPr>
              <a:t>· · · · · · · · · · · · · · · · · · · · · · · · · · · · · · </a:t>
            </a:r>
          </a:p>
        </p:txBody>
      </p:sp>
      <p:sp>
        <p:nvSpPr>
          <p:cNvPr id="77" name="toc-page-conclusion">
            <a:extLst>
              <a:ext uri="{FF2B5EF4-FFF2-40B4-BE49-F238E27FC236}">
                <a16:creationId xmlns:a16="http://schemas.microsoft.com/office/drawing/2014/main" id="{0C553C76-54C8-4B3B-3B11-0020F99053F3}"/>
              </a:ext>
            </a:extLst>
          </p:cNvPr>
          <p:cNvSpPr>
            <a:spLocks noGrp="1"/>
          </p:cNvSpPr>
          <p:nvPr/>
        </p:nvSpPr>
        <p:spPr>
          <a:xfrm>
            <a:off x="10138142" y="4194104"/>
            <a:ext cx="381000" cy="238125"/>
          </a:xfrm>
          <a:prstGeom prst="rect">
            <a:avLst/>
          </a:prstGeom>
          <a:noFill/>
          <a:ln w="0">
            <a:noFill/>
            <a:prstDash val="solid"/>
          </a:ln>
        </p:spPr>
        <p:txBody>
          <a:bodyPr wrap="square" lIns="0" tIns="0" rIns="0" bIns="0" anchor="ctr">
            <a:normAutofit/>
          </a:bodyPr>
          <a:lstStyle/>
          <a:p>
            <a:pPr algn="r">
              <a:defRPr sz="1200" b="1">
                <a:solidFill>
                  <a:srgbClr val="075B83"/>
                </a:solidFill>
                <a:latin typeface="Arial"/>
                <a:ea typeface="Arial"/>
                <a:cs typeface="Arial"/>
              </a:defRPr>
            </a:pPr>
            <a:r>
              <a:rPr lang="fr-MA" sz="1200" b="1" dirty="0">
                <a:solidFill>
                  <a:srgbClr val="075B83"/>
                </a:solidFill>
                <a:latin typeface="Arial"/>
                <a:ea typeface="Arial"/>
                <a:cs typeface="Arial"/>
              </a:rPr>
              <a:t>40</a:t>
            </a:r>
            <a:endParaRPr sz="1200" b="1" dirty="0">
              <a:solidFill>
                <a:srgbClr val="075B83"/>
              </a:solidFill>
              <a:latin typeface="Arial"/>
              <a:ea typeface="Arial"/>
              <a:cs typeface="Arial"/>
            </a:endParaRPr>
          </a:p>
        </p:txBody>
      </p:sp>
      <p:sp>
        <p:nvSpPr>
          <p:cNvPr id="81" name="toc-label-tarification">
            <a:extLst>
              <a:ext uri="{FF2B5EF4-FFF2-40B4-BE49-F238E27FC236}">
                <a16:creationId xmlns:a16="http://schemas.microsoft.com/office/drawing/2014/main" id="{0720600D-BC20-3ACC-F0EA-409D8313491F}"/>
              </a:ext>
            </a:extLst>
          </p:cNvPr>
          <p:cNvSpPr>
            <a:spLocks noGrp="1"/>
          </p:cNvSpPr>
          <p:nvPr/>
        </p:nvSpPr>
        <p:spPr>
          <a:xfrm>
            <a:off x="7417167" y="4175054"/>
            <a:ext cx="2600325" cy="238125"/>
          </a:xfrm>
          <a:prstGeom prst="rect">
            <a:avLst/>
          </a:prstGeom>
          <a:noFill/>
          <a:ln w="0">
            <a:noFill/>
            <a:prstDash val="solid"/>
          </a:ln>
        </p:spPr>
        <p:txBody>
          <a:bodyPr wrap="square" lIns="0" tIns="0" rIns="0" bIns="0" anchor="ctr">
            <a:normAutofit/>
          </a:bodyPr>
          <a:lstStyle/>
          <a:p>
            <a:pPr>
              <a:defRPr sz="1163">
                <a:solidFill>
                  <a:srgbClr val="171A1F"/>
                </a:solidFill>
                <a:latin typeface="Arial"/>
                <a:ea typeface="Arial"/>
                <a:cs typeface="Arial"/>
              </a:defRPr>
            </a:pPr>
            <a:r>
              <a:rPr lang="fr-MA" sz="1163" dirty="0">
                <a:solidFill>
                  <a:srgbClr val="171A1F"/>
                </a:solidFill>
                <a:latin typeface="Arial"/>
                <a:ea typeface="Arial"/>
                <a:cs typeface="Arial"/>
              </a:rPr>
              <a:t>Tarification</a:t>
            </a:r>
            <a:endParaRPr sz="1163" dirty="0">
              <a:solidFill>
                <a:srgbClr val="171A1F"/>
              </a:solidFill>
              <a:latin typeface="Arial"/>
              <a:ea typeface="Arial"/>
              <a:cs typeface="Arial"/>
            </a:endParaRPr>
          </a:p>
        </p:txBody>
      </p:sp>
    </p:spTree>
    <p:extLst>
      <p:ext uri="{BB962C8B-B14F-4D97-AF65-F5344CB8AC3E}">
        <p14:creationId xmlns:p14="http://schemas.microsoft.com/office/powerpoint/2010/main" val="368982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8D3FAEE8-DD81-4A4D-865C-172971CC1785}"/>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600D7221-5E15-45BB-BBF9-64256D0CC65B}"/>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5DB92FBB-70BD-474F-B2E8-4C6ACC924C59}"/>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2B742E6E-7F4A-4E2C-8FDA-2D01F8982F44}"/>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Perplexity</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16978291-6DAF-469F-BD22-26CDB1DC9EF9}"/>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4 : </a:t>
            </a:r>
            <a:r>
              <a:rPr sz="1800" b="1">
                <a:solidFill>
                  <a:srgbClr val="0B5D88"/>
                </a:solidFill>
                <a:latin typeface="Arial"/>
                <a:ea typeface="Arial"/>
                <a:cs typeface="Arial"/>
              </a:rPr>
              <a:t>Recherche, analyse &amp; données</a:t>
            </a:r>
          </a:p>
        </p:txBody>
      </p:sp>
      <p:sp>
        <p:nvSpPr>
          <p:cNvPr id="44" name="Straight Connector 43">
            <a:extLst>
              <a:ext uri="{FF2B5EF4-FFF2-40B4-BE49-F238E27FC236}">
                <a16:creationId xmlns:a16="http://schemas.microsoft.com/office/drawing/2014/main" id="{38701BF8-4C05-41A7-BBD7-80074DE24392}"/>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611182DB-8501-4E84-9CFE-FA4C83F0D53C}"/>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E1D73AA9-BD37-4D54-BFB4-A31B389061E6}"/>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181F938A-E11B-4B27-BF9B-BBB3487B6132}"/>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42DB9C22-00E1-46E8-BD36-61E9EA1C9264}"/>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0BFFF325-A247-4092-8DAE-B8B1E85360D8}"/>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Moteur de réponse orienté recherche qui synthétise le web et affiche des citations. Il accélère la veille, l’exploration d’un sujet et la collecte initiale de sources.</a:t>
            </a:r>
          </a:p>
        </p:txBody>
      </p:sp>
      <p:sp>
        <p:nvSpPr>
          <p:cNvPr id="50" name="Rectangle: Rounded Corners 49">
            <a:extLst>
              <a:ext uri="{FF2B5EF4-FFF2-40B4-BE49-F238E27FC236}">
                <a16:creationId xmlns:a16="http://schemas.microsoft.com/office/drawing/2014/main" id="{3B57C560-02EB-4E82-BEC7-AA0CB52C1C12}"/>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8850C298-5758-482E-93D6-9DE92C9C608A}"/>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0FDCB4CF-F3BD-40ED-9486-0C92ED883490}"/>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D496B960-7292-4DDB-A96A-E7B63AACBED8}"/>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4A0407CD-EDC2-4541-A030-C8B0C7B0BB3A}"/>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Veille marché et concurrentielle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Recherche sourcée rapide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Préparation d’entretiens et dossiers</a:t>
            </a:r>
          </a:p>
        </p:txBody>
      </p:sp>
      <p:sp>
        <p:nvSpPr>
          <p:cNvPr id="55" name="Rectangle: Rounded Corners 54">
            <a:extLst>
              <a:ext uri="{FF2B5EF4-FFF2-40B4-BE49-F238E27FC236}">
                <a16:creationId xmlns:a16="http://schemas.microsoft.com/office/drawing/2014/main" id="{B9340B67-15E7-4C60-B8C7-B4EAB082561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4B39EC88-F057-4ECF-82B8-4DFABB5C6F63}"/>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BBB927EE-9837-441C-B05B-C7AD8AEE9F9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069A9A4D-1758-43D0-BC0C-ABAF336D56A6}"/>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21306779-5758-4CF5-978B-890EC90903D3}"/>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Ouvrir et lire les sources citées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Varier les requêtes et points de vue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Conserver une trace des références</a:t>
            </a:r>
          </a:p>
        </p:txBody>
      </p:sp>
      <p:sp>
        <p:nvSpPr>
          <p:cNvPr id="60" name="Rectangle: Rounded Corners 59">
            <a:extLst>
              <a:ext uri="{FF2B5EF4-FFF2-40B4-BE49-F238E27FC236}">
                <a16:creationId xmlns:a16="http://schemas.microsoft.com/office/drawing/2014/main" id="{DEF774EF-E2E7-4928-A60C-B64C6B0620EF}"/>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3AA65DBA-1D1A-4017-B462-A83D48D28211}"/>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8EE93466-31C6-4CC9-BDA7-85B7382D8CD7}"/>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D013131D-7099-45E9-ABF3-5B0FA84A73B7}"/>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BB6F25F6-3DB1-409A-BE11-63B1456F6804}"/>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Recherche web avec citations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Modes approfondis et fichiers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Espaces et options professionnelles</a:t>
            </a:r>
          </a:p>
        </p:txBody>
      </p:sp>
      <p:sp>
        <p:nvSpPr>
          <p:cNvPr id="65" name="Rectangle: Rounded Corners 64">
            <a:extLst>
              <a:ext uri="{FF2B5EF4-FFF2-40B4-BE49-F238E27FC236}">
                <a16:creationId xmlns:a16="http://schemas.microsoft.com/office/drawing/2014/main" id="{7736DFFD-F602-4EF4-8DCB-EE3D41F8586C}"/>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8EE850E0-7BE7-45E8-A35D-0F484E6E33C4}"/>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FC2F7A27-06C0-4391-B8B9-8A0187F5AB58}"/>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BA895388-3B28-403E-96C2-9C1CDA98F868}"/>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9F6DF9E0-9296-47CC-AC03-62C488517135}"/>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Accès rapide aux sources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Bon point de départ pour une analyse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veille, benchmark et recherche web rapidement sourcée</a:t>
            </a:r>
          </a:p>
        </p:txBody>
      </p:sp>
      <p:sp>
        <p:nvSpPr>
          <p:cNvPr id="70" name="Rectangle: Rounded Corners 69">
            <a:extLst>
              <a:ext uri="{FF2B5EF4-FFF2-40B4-BE49-F238E27FC236}">
                <a16:creationId xmlns:a16="http://schemas.microsoft.com/office/drawing/2014/main" id="{2D8D1CCC-7AFD-426F-A321-4C5E16EBB217}"/>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1091423C-A3D3-4378-876D-E076AF97B752}"/>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A4FD2D06-1554-44BC-90DF-8FC5FCA567EA}"/>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C4CD0A42-F005-4E68-9490-55A2EFB27E32}"/>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42788417-78F3-45B6-BFC9-3D8AB8E86814}"/>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Sources parfois faibles ou incomplètes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 synthèse ne remplace pas la lecture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Remonter aux sources primaires avant toute décision importante</a:t>
            </a:r>
          </a:p>
        </p:txBody>
      </p:sp>
      <p:sp>
        <p:nvSpPr>
          <p:cNvPr id="75" name="Rectangle: Rounded Corners 74">
            <a:extLst>
              <a:ext uri="{FF2B5EF4-FFF2-40B4-BE49-F238E27FC236}">
                <a16:creationId xmlns:a16="http://schemas.microsoft.com/office/drawing/2014/main" id="{73D97B64-ACBA-4E77-86B9-E9D85140C8E6}"/>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9362962B-F13F-4851-B686-0A9692BFC3C5}"/>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7C73E141-E187-4FF5-83C8-9FAA5E9BD638}"/>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DB92804E-0A80-497D-BB16-980A1BF0B230}"/>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FF729121-5D47-4ED3-A129-029C116B52D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recherches avancées limitées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20 $/mois ou 200 $/an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Max : 200 $/mois, limites et modèles supérieurs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Pro : 40 $/util./mois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Max : offre renforcée selon contrat</a:t>
            </a:r>
          </a:p>
        </p:txBody>
      </p:sp>
      <p:sp>
        <p:nvSpPr>
          <p:cNvPr id="80" name="pricing-note">
            <a:extLst>
              <a:ext uri="{FF2B5EF4-FFF2-40B4-BE49-F238E27FC236}">
                <a16:creationId xmlns:a16="http://schemas.microsoft.com/office/drawing/2014/main" id="{A843AEC3-04C7-4010-A583-759DA25B00CA}"/>
              </a:ext>
            </a:extLst>
          </p:cNvPr>
          <p:cNvSpPr>
            <a:spLocks noGrp="1"/>
          </p:cNvSpPr>
          <p:nvPr/>
        </p:nvSpPr>
        <p:spPr>
          <a:xfrm>
            <a:off x="5905500" y="5524500"/>
            <a:ext cx="3905250" cy="266700"/>
          </a:xfrm>
          <a:prstGeom prst="rect">
            <a:avLst/>
          </a:prstGeom>
          <a:noFill/>
          <a:ln w="0">
            <a:noFill/>
            <a:prstDash val="solid"/>
          </a:ln>
        </p:spPr>
        <p:txBody>
          <a:bodyPr anchor="ctr">
            <a:normAutofit fontScale="71593"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Vérifier les crédits, modèles, stockage de fichiers et politiques de données. L’API Sonar est facturée séparément.</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DBDDEEE6-7285-4A8F-B74C-18CACEC3986F}"/>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38423F4F-0388-4D16-B427-BF36C2025397}"/>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4BB3FB91-094C-4802-A44C-282B4BDACB0C}"/>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21</a:t>
            </a:r>
          </a:p>
        </p:txBody>
      </p:sp>
      <p:sp>
        <p:nvSpPr>
          <p:cNvPr id="85" name="running-footer">
            <a:extLst>
              <a:ext uri="{FF2B5EF4-FFF2-40B4-BE49-F238E27FC236}">
                <a16:creationId xmlns:a16="http://schemas.microsoft.com/office/drawing/2014/main" id="{7E816F55-94D5-4E69-B027-1B57EFBDB9B3}"/>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FA3371FF-4390-42A1-83EA-41DE865DB7EE}"/>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89B7FA9F-A408-4E2A-A224-8F17B7076ABD}"/>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8F70FC91-6ABE-4DFC-BCBF-4F2300C7E536}"/>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6482BD50-B58F-428D-AB90-469A78C8F004}"/>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NotebookLM</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88929455-302C-4143-B896-A5BCF573B4B2}"/>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4 : </a:t>
            </a:r>
            <a:r>
              <a:rPr sz="1800" b="1">
                <a:solidFill>
                  <a:srgbClr val="0B5D88"/>
                </a:solidFill>
                <a:latin typeface="Arial"/>
                <a:ea typeface="Arial"/>
                <a:cs typeface="Arial"/>
              </a:rPr>
              <a:t>Recherche, analyse &amp; données</a:t>
            </a:r>
          </a:p>
        </p:txBody>
      </p:sp>
      <p:sp>
        <p:nvSpPr>
          <p:cNvPr id="44" name="Straight Connector 43">
            <a:extLst>
              <a:ext uri="{FF2B5EF4-FFF2-40B4-BE49-F238E27FC236}">
                <a16:creationId xmlns:a16="http://schemas.microsoft.com/office/drawing/2014/main" id="{39F1C940-B1ED-4B78-A75F-4A2401E5ACCC}"/>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9A2D3BC2-BDA4-42A1-B6C1-7C0219C9694B}"/>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CEA3ED90-4D54-4316-8F66-CFD83021BBC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CE90FAB1-55C5-42EC-AF31-66B1551CD8AA}"/>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3204D61E-04E9-45B3-858D-83C7F9AF27C5}"/>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B613A085-7FD9-4714-A5BC-1457B4C429F7}"/>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recherche de Google fondé sur les sources ajoutées par l’utilisateur. Il synthétise documents, sites, vidéos et notes avec citations vers le corpus.</a:t>
            </a:r>
          </a:p>
        </p:txBody>
      </p:sp>
      <p:sp>
        <p:nvSpPr>
          <p:cNvPr id="50" name="Rectangle: Rounded Corners 49">
            <a:extLst>
              <a:ext uri="{FF2B5EF4-FFF2-40B4-BE49-F238E27FC236}">
                <a16:creationId xmlns:a16="http://schemas.microsoft.com/office/drawing/2014/main" id="{F53DCB70-63E9-4888-917E-E57BF2848CDC}"/>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F9FCA4B5-A57C-4A05-A395-967DBE5C47DD}"/>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535C7797-0017-4D74-AF69-63BDD565ACF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8391A111-B247-4951-A380-B468BBA078E5}"/>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C24E0463-6CD3-415A-8F18-DB9A698B2246}"/>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Analyser un corpus documentaire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Préparer une formation ou une étude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FAQ, briefs et résumés audio</a:t>
            </a:r>
          </a:p>
        </p:txBody>
      </p:sp>
      <p:sp>
        <p:nvSpPr>
          <p:cNvPr id="55" name="Rectangle: Rounded Corners 54">
            <a:extLst>
              <a:ext uri="{FF2B5EF4-FFF2-40B4-BE49-F238E27FC236}">
                <a16:creationId xmlns:a16="http://schemas.microsoft.com/office/drawing/2014/main" id="{DA1367E7-5D72-41AD-8CC5-139483864A50}"/>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B8B2E0F1-EF83-4D85-8001-B9C4FEBB5684}"/>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BD25CC47-7C29-41B2-97A9-1D291EC1AD82}"/>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8097547A-4B80-4C34-846C-D0F1DAC77D1D}"/>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86787523-6D63-43C3-85CA-4CC8177845F4}"/>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Importer des sources fiables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Organiser les notebooks par sujet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chaque citation importante</a:t>
            </a:r>
          </a:p>
        </p:txBody>
      </p:sp>
      <p:sp>
        <p:nvSpPr>
          <p:cNvPr id="60" name="Rectangle: Rounded Corners 59">
            <a:extLst>
              <a:ext uri="{FF2B5EF4-FFF2-40B4-BE49-F238E27FC236}">
                <a16:creationId xmlns:a16="http://schemas.microsoft.com/office/drawing/2014/main" id="{E59121EC-63E1-45F1-A587-AC1870E1535F}"/>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3BEB7D04-1EB5-41BC-914A-B93048CFF9CA}"/>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3119F6A5-F35B-4D8D-A676-9C310DC6F18D}"/>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43E71AAC-39DB-4DDA-AAFA-B2FE893FB0A2}"/>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1FA3D8DF-6532-49BB-AD75-4416A092E59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Questions-réponses sourcées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Synthèses, cartes et audio overviews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Partage et intégration Google</a:t>
            </a:r>
          </a:p>
        </p:txBody>
      </p:sp>
      <p:sp>
        <p:nvSpPr>
          <p:cNvPr id="65" name="Rectangle: Rounded Corners 64">
            <a:extLst>
              <a:ext uri="{FF2B5EF4-FFF2-40B4-BE49-F238E27FC236}">
                <a16:creationId xmlns:a16="http://schemas.microsoft.com/office/drawing/2014/main" id="{8A2A5E23-7F7B-48E7-83EE-547EAADB5155}"/>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62E53D1B-DFAB-4F82-AB8E-8B1B03ADEDA8}"/>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B7769A82-43D0-4400-9EE9-265FBCA1FEE7}"/>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45572609-CFB2-47B2-B942-8C9097812B4A}"/>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F17E73E9-4D8E-45E2-A52E-CBF9C915400F}"/>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les hallucinations hors corpus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Exploration rapide de documents multiples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analyse d’un corpus interne ou documentaire bien délimité</a:t>
            </a:r>
          </a:p>
        </p:txBody>
      </p:sp>
      <p:sp>
        <p:nvSpPr>
          <p:cNvPr id="70" name="Rectangle: Rounded Corners 69">
            <a:extLst>
              <a:ext uri="{FF2B5EF4-FFF2-40B4-BE49-F238E27FC236}">
                <a16:creationId xmlns:a16="http://schemas.microsoft.com/office/drawing/2014/main" id="{912A138E-D749-4BDF-BE3A-1019E2AD406D}"/>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38A320DC-63EE-46EB-9BA0-2179CAA2F790}"/>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784E34C9-DB37-450F-8727-6E76130CE6B8}"/>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3FE89392-C964-4FF2-9A6A-E47DD0938CBE}"/>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8CE84EFD-FCA1-43A1-BFF7-803A074FFD84}"/>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Dépend entièrement des sources chargées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Quotas et partage selon le plan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 réponse reste limitée à la qualité et à la couverture des sources chargées</a:t>
            </a:r>
          </a:p>
        </p:txBody>
      </p:sp>
      <p:sp>
        <p:nvSpPr>
          <p:cNvPr id="75" name="Rectangle: Rounded Corners 74">
            <a:extLst>
              <a:ext uri="{FF2B5EF4-FFF2-40B4-BE49-F238E27FC236}">
                <a16:creationId xmlns:a16="http://schemas.microsoft.com/office/drawing/2014/main" id="{31BCAE6B-7E13-46AD-B817-E77BDF928E71}"/>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FAAC4E7B-16D4-4D72-AA83-ED35FE2EB895}"/>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83000CD2-2B2F-4382-BFA7-156F208A3DFE}"/>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33AF5F3B-BB0A-4AE0-9AE6-ECEC9200CB09}"/>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4177C141-BEE5-4E57-92D0-E136BB67B90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NotebookLM : 0 $, limites standard</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Plus : 4,99 $/mois, limites étendues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Pro : 19,99 $/mois, quotas supérieurs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Ultra : dès 99,99 $/mois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Workspace : accès selon l’édition et l’administrateur</a:t>
            </a:r>
          </a:p>
        </p:txBody>
      </p:sp>
      <p:sp>
        <p:nvSpPr>
          <p:cNvPr id="80" name="pricing-note">
            <a:extLst>
              <a:ext uri="{FF2B5EF4-FFF2-40B4-BE49-F238E27FC236}">
                <a16:creationId xmlns:a16="http://schemas.microsoft.com/office/drawing/2014/main" id="{331667C4-388A-4E72-8E50-572961629B95}"/>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 service n’a pas de licence autonome : il dépend d’un plan Google AI ou Workspace. Les quotas et le stockage varient.</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161526DA-ED83-4182-A58B-01EC344FF5BE}"/>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86FE3FA3-A131-4485-A6EE-46E74BD5CEA5}"/>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EA52060A-5630-4045-81CD-BE21E5550A6B}"/>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22</a:t>
            </a:r>
          </a:p>
        </p:txBody>
      </p:sp>
      <p:sp>
        <p:nvSpPr>
          <p:cNvPr id="85" name="running-footer">
            <a:extLst>
              <a:ext uri="{FF2B5EF4-FFF2-40B4-BE49-F238E27FC236}">
                <a16:creationId xmlns:a16="http://schemas.microsoft.com/office/drawing/2014/main" id="{A6DAE7A2-5798-413C-A0D0-10113B563FC3}"/>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38" name="Rectangle: Rounded Corners 37">
            <a:extLst>
              <a:ext uri="{FF2B5EF4-FFF2-40B4-BE49-F238E27FC236}">
                <a16:creationId xmlns:a16="http://schemas.microsoft.com/office/drawing/2014/main" id="{5A27DB78-CAE1-4DD0-937C-D33BB1C46811}"/>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pic>
        <p:nvPicPr>
          <p:cNvPr id="99" name="Picture 3"/>
          <p:cNvPicPr>
            <a:picLocks noChangeAspect="1"/>
          </p:cNvPicPr>
          <p:nvPr/>
        </p:nvPicPr>
        <p:blipFill>
          <a:blip r:embed="rId3"/>
          <a:stretch>
            <a:fillRect/>
          </a:stretch>
        </p:blipFill>
        <p:spPr>
          <a:xfrm>
            <a:off x="9270487" y="803743"/>
            <a:ext cx="826013" cy="611861"/>
          </a:xfrm>
          <a:prstGeom prst="rect">
            <a:avLst/>
          </a:prstGeom>
        </p:spPr>
      </p:pic>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101" name="Image 9"/>
          <p:cNvPicPr>
            <a:picLocks noChangeAspect="1"/>
          </p:cNvPicPr>
          <p:nvPr/>
        </p:nvPicPr>
        <p:blipFill>
          <a:blip r:embed="rId4"/>
          <a:stretch>
            <a:fillRect/>
          </a:stretch>
        </p:blipFill>
        <p:spPr>
          <a:xfrm>
            <a:off x="10448436" y="1"/>
            <a:ext cx="1270000" cy="1270000"/>
          </a:xfrm>
          <a:prstGeom prst="rect">
            <a:avLst/>
          </a:prstGeom>
        </p:spPr>
      </p:pic>
      <p:sp>
        <p:nvSpPr>
          <p:cNvPr id="39" name="Oval 38">
            <a:extLst>
              <a:ext uri="{FF2B5EF4-FFF2-40B4-BE49-F238E27FC236}">
                <a16:creationId xmlns:a16="http://schemas.microsoft.com/office/drawing/2014/main" id="{A87A8350-EFCF-4C9A-9B67-C8D51C442EF1}"/>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CD432AD3-8409-4CD8-BA3F-059BE86F0EDA}"/>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C2076F55-5E50-44B0-8890-F614C1495DCA}"/>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Power BI Copilot</a:t>
            </a:r>
          </a:p>
        </p:txBody>
      </p:sp>
      <p:sp>
        <p:nvSpPr>
          <p:cNvPr id="43" name="slide-subtitle">
            <a:extLst>
              <a:ext uri="{FF2B5EF4-FFF2-40B4-BE49-F238E27FC236}">
                <a16:creationId xmlns:a16="http://schemas.microsoft.com/office/drawing/2014/main" id="{09C81E03-2F13-4E53-8044-6B530B0C85C8}"/>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4 : </a:t>
            </a:r>
            <a:r>
              <a:rPr sz="1800" b="1">
                <a:solidFill>
                  <a:srgbClr val="0B5D88"/>
                </a:solidFill>
                <a:latin typeface="Arial"/>
                <a:ea typeface="Arial"/>
                <a:cs typeface="Arial"/>
              </a:rPr>
              <a:t>Recherche, analyse &amp; données</a:t>
            </a:r>
          </a:p>
        </p:txBody>
      </p:sp>
      <p:sp>
        <p:nvSpPr>
          <p:cNvPr id="44" name="Straight Connector 43">
            <a:extLst>
              <a:ext uri="{FF2B5EF4-FFF2-40B4-BE49-F238E27FC236}">
                <a16:creationId xmlns:a16="http://schemas.microsoft.com/office/drawing/2014/main" id="{9BD1B4DD-53DA-4384-9A1C-FE653A2D22D1}"/>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2CDCCD28-802A-41AE-BFC9-ADD3ED8BEDF5}"/>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47B3AD77-566F-428D-A5B4-C49F3355015E}"/>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C0784A55-A789-4A09-9FE9-AB8014A506C3}"/>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66CBD22E-D955-442A-B542-3EDFF75DFE96}"/>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373A9D4D-1152-42F8-B8AE-08485D587EF0}"/>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8045"/>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Fonctions d’IA intégrées à Microsoft Power BI pour interroger les données, générer des résumés et assister la création de rapports. Elles s’appuient sur les modèles et droits du tenant.</a:t>
            </a:r>
          </a:p>
        </p:txBody>
      </p:sp>
      <p:sp>
        <p:nvSpPr>
          <p:cNvPr id="50" name="Rectangle: Rounded Corners 49">
            <a:extLst>
              <a:ext uri="{FF2B5EF4-FFF2-40B4-BE49-F238E27FC236}">
                <a16:creationId xmlns:a16="http://schemas.microsoft.com/office/drawing/2014/main" id="{E647A38F-18E2-4AC1-885F-1A587BD512BC}"/>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44D33ED5-B5F5-4535-9AC5-E773ADA5D43F}"/>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CF2EB0C3-7079-47D6-A448-A6F434AD523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ED757E2E-9B00-4D7B-B1EA-8ABCFBAD4F2C}"/>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A1B9B62A-693E-4F9B-8272-7EA109C1A4B6}"/>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Résumer un tableau de bord</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mesures et pages de rapport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Interroger les données en langage naturel</a:t>
            </a:r>
          </a:p>
        </p:txBody>
      </p:sp>
      <p:sp>
        <p:nvSpPr>
          <p:cNvPr id="55" name="Rectangle: Rounded Corners 54">
            <a:extLst>
              <a:ext uri="{FF2B5EF4-FFF2-40B4-BE49-F238E27FC236}">
                <a16:creationId xmlns:a16="http://schemas.microsoft.com/office/drawing/2014/main" id="{6A200D86-9A63-4B8D-BF07-E6FB0949AE50}"/>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78E3541B-EA07-4B25-B3FC-2F81126539CA}"/>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07E3C6CA-3C11-4B1A-A217-143B9277ADF9}"/>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14374481-5183-4CA8-86D9-45936D101A36}"/>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A59B2C5A-348D-40ED-AAFE-A74EA6C593DC}"/>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Préparer un modèle sémantique fiable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métriques et glossaire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Valider DAX et conclusions</a:t>
            </a:r>
          </a:p>
        </p:txBody>
      </p:sp>
      <p:sp>
        <p:nvSpPr>
          <p:cNvPr id="60" name="Rectangle: Rounded Corners 59">
            <a:extLst>
              <a:ext uri="{FF2B5EF4-FFF2-40B4-BE49-F238E27FC236}">
                <a16:creationId xmlns:a16="http://schemas.microsoft.com/office/drawing/2014/main" id="{4BC4402F-3D47-40A1-B9AE-60211F4F9C69}"/>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A86118ED-D581-4F98-925D-54E6E1840FA6}"/>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3E6DDD10-402F-4AE4-B69B-40E87EC0913F}"/>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DF9C5EA5-BF90-44EE-B43C-8A8233206B8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3292A860-A36D-4C8F-A2D0-1D51B2164C64}"/>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Narratifs et questions en langage naturel</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Assistance DAX et création de rapports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 Fabric et gouvernance Microsoft</a:t>
            </a:r>
          </a:p>
        </p:txBody>
      </p:sp>
      <p:sp>
        <p:nvSpPr>
          <p:cNvPr id="65" name="Rectangle: Rounded Corners 64">
            <a:extLst>
              <a:ext uri="{FF2B5EF4-FFF2-40B4-BE49-F238E27FC236}">
                <a16:creationId xmlns:a16="http://schemas.microsoft.com/office/drawing/2014/main" id="{852EF432-0468-4AC4-96A9-BA5E9C08DFAD}"/>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1F223490-6EE7-4DD0-AB0A-50BB1B8ABDB1}"/>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1D04F489-E6FF-460F-883F-32B1E2E911C3}"/>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41E6A042-16E9-46EB-B0CA-D43AC6E6D891}"/>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71CAF491-D044-4962-A254-3B57DAE714EA}"/>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Rend l’analyse plus accessible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le travail des analystes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entreprises disposant déjà de modèles Power BI gouvernés</a:t>
            </a:r>
          </a:p>
        </p:txBody>
      </p:sp>
      <p:sp>
        <p:nvSpPr>
          <p:cNvPr id="70" name="Rectangle: Rounded Corners 69">
            <a:extLst>
              <a:ext uri="{FF2B5EF4-FFF2-40B4-BE49-F238E27FC236}">
                <a16:creationId xmlns:a16="http://schemas.microsoft.com/office/drawing/2014/main" id="{99D26243-83A5-4244-9694-C32EDBE15B6A}"/>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E9E184A0-9314-4BC6-AF77-61FBCB0003D5}"/>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C2A8F670-F980-4A0F-AB42-845FA4F6C63E}"/>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569E48AA-A1A8-452E-8D8A-52120CC6F13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4C04BDBC-F7D8-4F03-B706-B411D357F8A2}"/>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Exige données et modèle bien préparés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Disponibilité liée aux licences/capacités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 fiabilité dépend du modèle sémantique, des droits et de la qualité des données</a:t>
            </a:r>
          </a:p>
        </p:txBody>
      </p:sp>
      <p:sp>
        <p:nvSpPr>
          <p:cNvPr id="75" name="Rectangle: Rounded Corners 74">
            <a:extLst>
              <a:ext uri="{FF2B5EF4-FFF2-40B4-BE49-F238E27FC236}">
                <a16:creationId xmlns:a16="http://schemas.microsoft.com/office/drawing/2014/main" id="{6F446D3D-A18B-43E9-8A09-457D79B9E45C}"/>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98A5344F-58D0-4499-83C3-1085389D572C}"/>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C9900131-CDC6-4405-8856-8F06AC360A26}"/>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FBC81703-ED7E-4FAA-AEB1-F9DF63546B44}"/>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FFC9B539-F6EB-4CE4-97E7-3201CF0E6CFF}"/>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Power BI Pro : 14 $/util./mois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Premium par utilisateur : 24 $/util./mois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Copilot : capacité Fabric ou Premium éligible requise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Microsoft Fabric : prix variable selon la capacité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contrat de volume selon l’environnement</a:t>
            </a:r>
          </a:p>
        </p:txBody>
      </p:sp>
      <p:sp>
        <p:nvSpPr>
          <p:cNvPr id="80" name="pricing-note">
            <a:extLst>
              <a:ext uri="{FF2B5EF4-FFF2-40B4-BE49-F238E27FC236}">
                <a16:creationId xmlns:a16="http://schemas.microsoft.com/office/drawing/2014/main" id="{DED4511B-4BB4-4B8E-B25A-616B8CA1A2E7}"/>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 budget combine licences utilisateurs et capacité de calcul. Dimensionner la capacité avant généralisation de Copilot.</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5D23810C-7984-4648-9B62-096F1972BD95}"/>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22E3C09C-CE0C-481A-A55F-F02EA410D7A9}"/>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392BB8FA-D2F3-42F1-B92A-86D3E49572CC}"/>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23</a:t>
            </a:r>
          </a:p>
        </p:txBody>
      </p:sp>
      <p:sp>
        <p:nvSpPr>
          <p:cNvPr id="85" name="running-footer">
            <a:extLst>
              <a:ext uri="{FF2B5EF4-FFF2-40B4-BE49-F238E27FC236}">
                <a16:creationId xmlns:a16="http://schemas.microsoft.com/office/drawing/2014/main" id="{03CF8D4D-24EA-4599-A4AB-3DB625E5B322}"/>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69C266DB-98B0-48BB-BB5A-7A0804C5E5D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7D74C396-F527-4067-904D-A8AD8A582874}"/>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6CB6B836-38D1-45F0-9079-757D7F9EC8AB}"/>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19D26848-3ACB-4826-A3A7-06615E7DE2C1}"/>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Julius AI</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399A178E-625F-4A6E-8009-9C63A7DE07BF}"/>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4 : </a:t>
            </a:r>
            <a:r>
              <a:rPr sz="1800" b="1">
                <a:solidFill>
                  <a:srgbClr val="0B5D88"/>
                </a:solidFill>
                <a:latin typeface="Arial"/>
                <a:ea typeface="Arial"/>
                <a:cs typeface="Arial"/>
              </a:rPr>
              <a:t>Recherche, analyse &amp; données</a:t>
            </a:r>
          </a:p>
        </p:txBody>
      </p:sp>
      <p:sp>
        <p:nvSpPr>
          <p:cNvPr id="44" name="Straight Connector 43">
            <a:extLst>
              <a:ext uri="{FF2B5EF4-FFF2-40B4-BE49-F238E27FC236}">
                <a16:creationId xmlns:a16="http://schemas.microsoft.com/office/drawing/2014/main" id="{B1A90730-B989-4C19-A614-72BB14A7A1BB}"/>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7F221122-AD79-47DE-BBDD-E2DFB678099D}"/>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D613979B-D159-4454-8921-152F74A82C8B}"/>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3A360703-A1CE-4ACE-8AA7-1E87A05253CF}"/>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24034484-229B-4510-A2A7-C4A17C5807BD}"/>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9F494985-D3C6-4999-8C4F-62BE6EF9FB33}"/>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9074"/>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conversationnel d’analyse pour fichiers tabulaires. Il génère code, calculs et visualisations derrière chaque demande afin de rendre l’exploration ponctuelle accessible sans environnement analytique dédié.</a:t>
            </a:r>
          </a:p>
        </p:txBody>
      </p:sp>
      <p:sp>
        <p:nvSpPr>
          <p:cNvPr id="50" name="Rectangle: Rounded Corners 49">
            <a:extLst>
              <a:ext uri="{FF2B5EF4-FFF2-40B4-BE49-F238E27FC236}">
                <a16:creationId xmlns:a16="http://schemas.microsoft.com/office/drawing/2014/main" id="{DB45F6F1-D691-44C7-9447-6D2CB3794654}"/>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ABC76D98-8D9B-4E82-A702-DAD1FDF15C13}"/>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54091525-5037-4FD4-98B5-ADA8E075999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9606077A-6DC3-4ED9-9DC1-CDD5B94EABC4}"/>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40760649-F775-40F9-9FC0-AE73E224BDA6}"/>
              </a:ext>
            </a:extLst>
          </p:cNvPr>
          <p:cNvSpPr>
            <a:spLocks noGrp="1"/>
          </p:cNvSpPr>
          <p:nvPr/>
        </p:nvSpPr>
        <p:spPr>
          <a:xfrm>
            <a:off x="742950" y="3276600"/>
            <a:ext cx="3086100" cy="733425"/>
          </a:xfrm>
          <a:prstGeom prst="rect">
            <a:avLst/>
          </a:prstGeom>
          <a:noFill/>
          <a:ln w="0">
            <a:noFill/>
            <a:prstDash val="solid"/>
          </a:ln>
        </p:spPr>
        <p:txBody>
          <a:bodyPr anchor="t">
            <a:normAutofit fontScale="92500"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Explorer rapidement un export Excel ou CSV</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Comparer segments, corrélations et valeurs atypiques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Générer graphiques et synthèses pour une présentation</a:t>
            </a:r>
          </a:p>
        </p:txBody>
      </p:sp>
      <p:sp>
        <p:nvSpPr>
          <p:cNvPr id="55" name="Rectangle: Rounded Corners 54">
            <a:extLst>
              <a:ext uri="{FF2B5EF4-FFF2-40B4-BE49-F238E27FC236}">
                <a16:creationId xmlns:a16="http://schemas.microsoft.com/office/drawing/2014/main" id="{0A0157CB-7D83-4503-8763-9241BFAB079C}"/>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16B2B6DE-3F3C-4650-B0CC-FF3105F4B16E}"/>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AE77EF9F-7B48-4EE7-AD74-B61F2436AF24}"/>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E33D7FB6-5009-4DA4-985C-7188EEF74DBF}"/>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64A08390-B5A2-43BF-9015-8C62ACB77C39}"/>
              </a:ext>
            </a:extLst>
          </p:cNvPr>
          <p:cNvSpPr>
            <a:spLocks noGrp="1"/>
          </p:cNvSpPr>
          <p:nvPr/>
        </p:nvSpPr>
        <p:spPr>
          <a:xfrm>
            <a:off x="4267200" y="3276600"/>
            <a:ext cx="3086100" cy="733425"/>
          </a:xfrm>
          <a:prstGeom prst="rect">
            <a:avLst/>
          </a:prstGeom>
          <a:noFill/>
          <a:ln w="0">
            <a:noFill/>
            <a:prstDash val="solid"/>
          </a:ln>
        </p:spPr>
        <p:txBody>
          <a:bodyPr anchor="t">
            <a:normAutofit fontScale="925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Fournir un dictionnaire des colonnes et unités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Demander l’affichage du code et des calculs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Reproduire les conclusions dans l’outil analytique officiel</a:t>
            </a:r>
          </a:p>
        </p:txBody>
      </p:sp>
      <p:sp>
        <p:nvSpPr>
          <p:cNvPr id="60" name="Rectangle: Rounded Corners 59">
            <a:extLst>
              <a:ext uri="{FF2B5EF4-FFF2-40B4-BE49-F238E27FC236}">
                <a16:creationId xmlns:a16="http://schemas.microsoft.com/office/drawing/2014/main" id="{7DCDB86C-0302-4E5F-B952-02D8E1EE113C}"/>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5CE182B-4845-4F0F-9823-F0E77419E8BE}"/>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BA997635-962C-4ABF-988D-FFDFFAC24F70}"/>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A08AAF79-6C06-4C07-A493-5DDB5085D0BE}"/>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72D28DD3-68E7-4FAA-BEA5-BEF58359E69A}"/>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Dialogue avec fichiers tabulaires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Génération de code et visualisations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Analyses statistiques expliquées en langage naturel</a:t>
            </a:r>
          </a:p>
        </p:txBody>
      </p:sp>
      <p:sp>
        <p:nvSpPr>
          <p:cNvPr id="65" name="Rectangle: Rounded Corners 64">
            <a:extLst>
              <a:ext uri="{FF2B5EF4-FFF2-40B4-BE49-F238E27FC236}">
                <a16:creationId xmlns:a16="http://schemas.microsoft.com/office/drawing/2014/main" id="{CFC1EBF3-08AE-413F-9A0C-D34554109561}"/>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AF674B56-8E7E-4E90-91C0-BBF33251398B}"/>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4E5C536E-3254-44F0-9894-B9698B3B8C8A}"/>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33CE9D62-FB25-4185-8E9D-6F941A3B397A}"/>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CED88EF8-8AE5-43C3-8FEA-4107EB0970C5}"/>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les analyses exploratoires ponctuelles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Donne plus d’autonomie aux fonctions métier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PME, consultants et analystes occasionnels</a:t>
            </a:r>
          </a:p>
        </p:txBody>
      </p:sp>
      <p:sp>
        <p:nvSpPr>
          <p:cNvPr id="70" name="Rectangle: Rounded Corners 69">
            <a:extLst>
              <a:ext uri="{FF2B5EF4-FFF2-40B4-BE49-F238E27FC236}">
                <a16:creationId xmlns:a16="http://schemas.microsoft.com/office/drawing/2014/main" id="{837EBD6E-6A83-40AA-98A4-4275D268F4B7}"/>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04491730-ECB8-430D-BB3A-F3E35075DC27}"/>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67F3B323-CE14-45DD-AA28-A425743A24BB}"/>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225F4A5C-6487-4F10-AD3C-736DD4959623}"/>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3BE0336D-6B8E-44AA-A3CD-CB1BE95BE92E}"/>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Ne remplace pas une plateforme BI gouvernée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Une mauvaise lecture des colonnes fausse l’analyse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Contrôler code, échantillon et méthode statistique</a:t>
            </a:r>
          </a:p>
        </p:txBody>
      </p:sp>
      <p:sp>
        <p:nvSpPr>
          <p:cNvPr id="75" name="Rectangle: Rounded Corners 74">
            <a:extLst>
              <a:ext uri="{FF2B5EF4-FFF2-40B4-BE49-F238E27FC236}">
                <a16:creationId xmlns:a16="http://schemas.microsoft.com/office/drawing/2014/main" id="{69777245-5DE6-4D25-8963-9DBFF6411415}"/>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3AED0F4B-D3EB-4727-8534-328798068EFE}"/>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7C0D553E-C811-4F7E-BDE3-6D576FF1DCB9}"/>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2AC4F2D1-0F61-4FF1-9955-EFA4E0F09066}"/>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952840F5-71E1-4373-B243-E8E61045A6E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analyses et messages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Plus mensuel : 20 $/mois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Plus annuel : env. 16 $/mois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Équipe / volume supérieur : conditions selon l’offre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Usage : quotas liés aux messages et calculs</a:t>
            </a:r>
          </a:p>
        </p:txBody>
      </p:sp>
      <p:sp>
        <p:nvSpPr>
          <p:cNvPr id="80" name="pricing-note">
            <a:extLst>
              <a:ext uri="{FF2B5EF4-FFF2-40B4-BE49-F238E27FC236}">
                <a16:creationId xmlns:a16="http://schemas.microsoft.com/office/drawing/2014/main" id="{CC0E7743-8C5C-4DD1-ADCF-2DA908E3DF1F}"/>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Contrôler le nombre de messages, la taille des fichiers et les calculs inclus. Les besoins d’équipe peuvent nécessiter une offre dédiée.</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656BA6A4-CCEB-4021-A772-69A12E4D6D32}"/>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34922709-D2DC-41C2-BBAA-1B80689BB8EE}"/>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74CA05BB-D064-41A9-A0F0-99C918D9FBF3}"/>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24</a:t>
            </a:r>
          </a:p>
        </p:txBody>
      </p:sp>
      <p:sp>
        <p:nvSpPr>
          <p:cNvPr id="85" name="running-footer">
            <a:extLst>
              <a:ext uri="{FF2B5EF4-FFF2-40B4-BE49-F238E27FC236}">
                <a16:creationId xmlns:a16="http://schemas.microsoft.com/office/drawing/2014/main" id="{A3C899D1-65F2-4E1E-B30C-54C81B9C5CA3}"/>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978D4BCE-FA03-4AB5-A761-089E5917E694}"/>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9A532340-5B5B-407A-86DB-A74CB2821E9F}"/>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262DDA4B-0AAD-4F28-B6FD-A5F860111AA6}"/>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40883A3A-D0C2-4BB3-A94A-75A9BA5FC5C3}"/>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Elicit</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CEACCB11-A798-4895-9E01-A0CC1C714735}"/>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4 : </a:t>
            </a:r>
            <a:r>
              <a:rPr sz="1800" b="1">
                <a:solidFill>
                  <a:srgbClr val="0B5D88"/>
                </a:solidFill>
                <a:latin typeface="Arial"/>
                <a:ea typeface="Arial"/>
                <a:cs typeface="Arial"/>
              </a:rPr>
              <a:t>Recherche, analyse &amp; données</a:t>
            </a:r>
          </a:p>
        </p:txBody>
      </p:sp>
      <p:sp>
        <p:nvSpPr>
          <p:cNvPr id="44" name="Straight Connector 43">
            <a:extLst>
              <a:ext uri="{FF2B5EF4-FFF2-40B4-BE49-F238E27FC236}">
                <a16:creationId xmlns:a16="http://schemas.microsoft.com/office/drawing/2014/main" id="{C1394D8E-B3B4-4996-B393-D61CEA4943B0}"/>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D25BB7C3-7A8E-4226-A00B-03FBE4D105D2}"/>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D360F2EC-1E38-456D-9D3D-6375754B2CB9}"/>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EF9D19D8-61E7-48E2-919C-AA44F40C7D95}"/>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3FEB9073-DA51-4F39-AFC2-7C9E91711C0E}"/>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FDBF9591-909F-4710-85CE-AF5B87A7946B}"/>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6993"/>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recherche scientifique pour rechercher, résumer, comparer et extraire des données depuis plus de 138 millions d’articles, avec citations et workflows de revue systématique.</a:t>
            </a:r>
          </a:p>
        </p:txBody>
      </p:sp>
      <p:sp>
        <p:nvSpPr>
          <p:cNvPr id="50" name="Rectangle: Rounded Corners 49">
            <a:extLst>
              <a:ext uri="{FF2B5EF4-FFF2-40B4-BE49-F238E27FC236}">
                <a16:creationId xmlns:a16="http://schemas.microsoft.com/office/drawing/2014/main" id="{84055FE0-434D-47D8-B2F0-BC8878B22685}"/>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0B8440F3-7FC0-4BFD-A8EF-A4FAF5A3ABC3}"/>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324250E6-7DFB-4396-881A-D52285E581A3}"/>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EBD1D840-7162-4311-B4CC-A4092CCB055D}"/>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8482479D-51F3-4E19-B351-A9BEFA32EE95}"/>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Revue de littérature et état de l’art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Screening et extraction structurée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Tableaux de preuves et rapports sourcés</a:t>
            </a:r>
          </a:p>
        </p:txBody>
      </p:sp>
      <p:sp>
        <p:nvSpPr>
          <p:cNvPr id="55" name="Rectangle: Rounded Corners 54">
            <a:extLst>
              <a:ext uri="{FF2B5EF4-FFF2-40B4-BE49-F238E27FC236}">
                <a16:creationId xmlns:a16="http://schemas.microsoft.com/office/drawing/2014/main" id="{2D3FB03D-4DDA-4ECA-9425-CB910CD040CC}"/>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08659516-29DF-46C7-9A84-A836C1800721}"/>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08A89762-158D-469F-B6F0-9971D09F21C4}"/>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D24145F4-041F-496F-A956-5C0FABB5B34A}"/>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C3BCD5F8-EB85-4655-8998-F867C1517640}"/>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critères d’inclusion et protocole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les articles et citations originales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Documenter requêtes, exclusions et décisions</a:t>
            </a:r>
          </a:p>
        </p:txBody>
      </p:sp>
      <p:sp>
        <p:nvSpPr>
          <p:cNvPr id="60" name="Rectangle: Rounded Corners 59">
            <a:extLst>
              <a:ext uri="{FF2B5EF4-FFF2-40B4-BE49-F238E27FC236}">
                <a16:creationId xmlns:a16="http://schemas.microsoft.com/office/drawing/2014/main" id="{C71E4BF6-9BE3-44AD-9FD5-469FBF082235}"/>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F974A3DC-E0DA-4FFE-B2E0-7A3ED662031E}"/>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E2F61F3B-7407-41AC-8AA3-1ED8A1A88592}"/>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A0A0039C-3FA8-4507-A671-D85E50CD9C7D}"/>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C30A0052-54AE-4860-B257-ADDB6A34D61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Recherche et chat avec les articles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Research Reports et extraction de données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Workflow de revue systématique et alertes</a:t>
            </a:r>
          </a:p>
        </p:txBody>
      </p:sp>
      <p:sp>
        <p:nvSpPr>
          <p:cNvPr id="65" name="Rectangle: Rounded Corners 64">
            <a:extLst>
              <a:ext uri="{FF2B5EF4-FFF2-40B4-BE49-F238E27FC236}">
                <a16:creationId xmlns:a16="http://schemas.microsoft.com/office/drawing/2014/main" id="{5FF9BC33-5F44-41A6-AE10-E8B0D429C6CB}"/>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9B1B8692-C9CA-485B-A5EF-F3C1FD16E9EF}"/>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81CDB2B2-488B-4095-ABA3-463FB4B0F49B}"/>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6725DD8A-3F63-4569-BE59-1E69C5B39505}"/>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EC316D2A-CC18-43AF-9C78-FA7F16CC41CE}"/>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la synthèse des preuves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Structure un processus de recherche traçable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R&amp;D, innovation, conseil scientifique et revues de littérature</a:t>
            </a:r>
          </a:p>
        </p:txBody>
      </p:sp>
      <p:sp>
        <p:nvSpPr>
          <p:cNvPr id="70" name="Rectangle: Rounded Corners 69">
            <a:extLst>
              <a:ext uri="{FF2B5EF4-FFF2-40B4-BE49-F238E27FC236}">
                <a16:creationId xmlns:a16="http://schemas.microsoft.com/office/drawing/2014/main" id="{4C83E08E-E547-44C1-BDF1-73838D1DEF0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87CDBF73-CF64-4433-9FD2-C4F65E1CCC5E}"/>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34BD6E60-2541-484D-842F-BE94144013B4}"/>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B8DFE104-F0F9-4696-B442-5DB50D3A0E30}"/>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8FCE1D4D-D553-4813-A1C4-111078B17905}"/>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Validation experte toujours nécessaire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Couverture et accès au texte intégral variables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Conserver protocole, critères d’inclusion et vérification des articles originaux</a:t>
            </a:r>
          </a:p>
        </p:txBody>
      </p:sp>
      <p:sp>
        <p:nvSpPr>
          <p:cNvPr id="75" name="Rectangle: Rounded Corners 74">
            <a:extLst>
              <a:ext uri="{FF2B5EF4-FFF2-40B4-BE49-F238E27FC236}">
                <a16:creationId xmlns:a16="http://schemas.microsoft.com/office/drawing/2014/main" id="{8F4C280A-5578-4DF0-9398-31AEACEF8F37}"/>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B2362061-CED7-4FA6-B193-488A003A5A7A}"/>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221ACE2-F36E-4898-9096-B5269B54E750}"/>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2B768E22-97CD-4709-B6C0-C07A1887FDD7}"/>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6028F0EB-E307-452C-94E1-28A05240093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Basic : 0 $, recherche et crédits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49 $/util./mois, facturé 588 $/an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Scale : 169 $/mois, facturé 2 028 $/an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équipe et gouvernance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Usage : quotas de rapports et d’extractions</a:t>
            </a:r>
          </a:p>
        </p:txBody>
      </p:sp>
      <p:sp>
        <p:nvSpPr>
          <p:cNvPr id="80" name="pricing-note">
            <a:extLst>
              <a:ext uri="{FF2B5EF4-FFF2-40B4-BE49-F238E27FC236}">
                <a16:creationId xmlns:a16="http://schemas.microsoft.com/office/drawing/2014/main" id="{6E6349CA-D008-4EB9-9F5A-9AC494463D8D}"/>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Pro et Scale sont affichés avec engagement annuel. Vérifier les crédits de recherche, rapports et extractions avant achat.</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063AAE5E-1038-44F3-AA7E-AD5DE96F80F3}"/>
              </a:ext>
            </a:extLst>
          </p:cNvPr>
          <p:cNvSpPr>
            <a:spLocks noGrp="1"/>
          </p:cNvSpPr>
          <p:nvPr/>
        </p:nvSpPr>
        <p:spPr>
          <a:xfrm>
            <a:off x="9686925" y="5695950"/>
            <a:ext cx="1381125" cy="238125"/>
          </a:xfrm>
          <a:prstGeom prst="rect">
            <a:avLst/>
          </a:prstGeom>
          <a:noFill/>
          <a:ln w="0">
            <a:noFill/>
            <a:prstDash val="solid"/>
          </a:ln>
        </p:spPr>
        <p:txBody>
          <a:bodyPr anchor="ctr">
            <a:noAutofit/>
          </a:bodyPr>
          <a:lstStyle/>
          <a:p>
            <a:pPr algn="ctr">
              <a:buNone/>
            </a:pPr>
            <a:r>
              <a:rPr sz="900" b="1" u="sng">
                <a:solidFill>
                  <a:srgbClr val="0070C0"/>
                </a:solidFill>
                <a:hlinkClick r:id="rId6"/>
              </a:rPr>
              <a:t>Accès officiel ↗</a:t>
            </a:r>
          </a:p>
        </p:txBody>
      </p:sp>
      <p:sp>
        <p:nvSpPr>
          <p:cNvPr id="83" name="qr-click-link">
            <a:extLst>
              <a:ext uri="{FF2B5EF4-FFF2-40B4-BE49-F238E27FC236}">
                <a16:creationId xmlns:a16="http://schemas.microsoft.com/office/drawing/2014/main" id="{63F19DA5-EC12-4B48-96FC-7A6C963C2037}"/>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E606256C-3059-45D3-860C-1197B81B937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25</a:t>
            </a:r>
          </a:p>
        </p:txBody>
      </p:sp>
      <p:sp>
        <p:nvSpPr>
          <p:cNvPr id="85" name="running-footer">
            <a:extLst>
              <a:ext uri="{FF2B5EF4-FFF2-40B4-BE49-F238E27FC236}">
                <a16:creationId xmlns:a16="http://schemas.microsoft.com/office/drawing/2014/main" id="{BE25CB68-F5E0-4CA3-B661-D89A4B0888D8}"/>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72AFF3B2-E58C-4499-AF38-8B76F515AE11}"/>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9C7048B0-FB74-43DD-980A-887752DBA595}"/>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474BCDB9-945B-47C7-9851-77A968B4AE9D}"/>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D117236B-80F5-4B57-872E-DB36CA36BE1B}"/>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Power Automate</a:t>
            </a:r>
          </a:p>
        </p:txBody>
      </p:sp>
      <p:sp>
        <p:nvSpPr>
          <p:cNvPr id="43" name="slide-subtitle">
            <a:extLst>
              <a:ext uri="{FF2B5EF4-FFF2-40B4-BE49-F238E27FC236}">
                <a16:creationId xmlns:a16="http://schemas.microsoft.com/office/drawing/2014/main" id="{5BF1CA80-0A92-4047-B2F9-D10172B3ADE3}"/>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5 : </a:t>
            </a:r>
            <a:r>
              <a:rPr sz="1800" b="1">
                <a:solidFill>
                  <a:srgbClr val="0B5D88"/>
                </a:solidFill>
                <a:latin typeface="Arial"/>
                <a:ea typeface="Arial"/>
                <a:cs typeface="Arial"/>
              </a:rPr>
              <a:t>Automatisation &amp; agents</a:t>
            </a:r>
          </a:p>
        </p:txBody>
      </p:sp>
      <p:sp>
        <p:nvSpPr>
          <p:cNvPr id="44" name="Straight Connector 43">
            <a:extLst>
              <a:ext uri="{FF2B5EF4-FFF2-40B4-BE49-F238E27FC236}">
                <a16:creationId xmlns:a16="http://schemas.microsoft.com/office/drawing/2014/main" id="{98708688-923F-4DC1-9E0D-4D32A797A6A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72979B45-C807-4DC6-AAB3-07C636222896}"/>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D548CE36-D6E9-4653-A7BF-1978891C559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E2A30968-76CC-4002-8018-09A7F5AA3A91}"/>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D7202F36-1E86-4DD5-A682-02AA75998BD8}"/>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A179682A-CD28-4737-AFCB-B2E5E3F1E52C}"/>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8751"/>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Microsoft d’automatisation cloud et desktop pour connecter applications, données et processus. Elle combine workflows low-code, RPA, approbations et capacités Copilot.</a:t>
            </a:r>
          </a:p>
        </p:txBody>
      </p:sp>
      <p:sp>
        <p:nvSpPr>
          <p:cNvPr id="50" name="Rectangle: Rounded Corners 49">
            <a:extLst>
              <a:ext uri="{FF2B5EF4-FFF2-40B4-BE49-F238E27FC236}">
                <a16:creationId xmlns:a16="http://schemas.microsoft.com/office/drawing/2014/main" id="{25429040-5D2A-41BE-AE3D-BE3D9D2B0BB1}"/>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0FC5D347-2591-429D-BE8C-31E640F2A848}"/>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E34911FD-B05F-45C2-8FE1-56183673FB9E}"/>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7C20187D-7DE2-4157-B604-EA6ACA53D5F7}"/>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4F80E15E-F1FC-44FA-BA29-63EBB87ADBE4}"/>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Automatiser validations et notifications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Connecter Microsoft 365, ERP et CRM</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Robotiser des tâches desktop répétitives</a:t>
            </a:r>
          </a:p>
        </p:txBody>
      </p:sp>
      <p:sp>
        <p:nvSpPr>
          <p:cNvPr id="55" name="Rectangle: Rounded Corners 54">
            <a:extLst>
              <a:ext uri="{FF2B5EF4-FFF2-40B4-BE49-F238E27FC236}">
                <a16:creationId xmlns:a16="http://schemas.microsoft.com/office/drawing/2014/main" id="{B8A63CF4-31B5-4C3B-B0B6-72C0DDCA744F}"/>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A83D37F4-3C48-4A38-97C4-366E25142FFA}"/>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5B554A73-7DA5-495D-B8A7-6AB870F012A6}"/>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716E6837-07C4-415C-B3CD-6A948439826B}"/>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99AA3A63-5305-4201-8D61-68EFC561E29C}"/>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Cartographier le processus avant automatisation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Prévoir erreurs, rôles et reprise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Surveiller exécutions et licences</a:t>
            </a:r>
          </a:p>
        </p:txBody>
      </p:sp>
      <p:sp>
        <p:nvSpPr>
          <p:cNvPr id="60" name="Rectangle: Rounded Corners 59">
            <a:extLst>
              <a:ext uri="{FF2B5EF4-FFF2-40B4-BE49-F238E27FC236}">
                <a16:creationId xmlns:a16="http://schemas.microsoft.com/office/drawing/2014/main" id="{BAF1D8EE-E9DB-4D90-9C78-A8A616F8F46A}"/>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EA07400E-18BD-4DBE-82FE-7AD9A18A19B2}"/>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A24DEBA3-9732-484F-85F5-982D02FA2B7D}"/>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8480E011-EDCD-473D-B714-859873C44B97}"/>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071743C1-1327-473C-A848-66087EEAA682}"/>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Flux cloud et connecteurs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Desktop flows / RPA</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Copilot, approbations et gouvernance</a:t>
            </a:r>
          </a:p>
        </p:txBody>
      </p:sp>
      <p:sp>
        <p:nvSpPr>
          <p:cNvPr id="65" name="Rectangle: Rounded Corners 64">
            <a:extLst>
              <a:ext uri="{FF2B5EF4-FFF2-40B4-BE49-F238E27FC236}">
                <a16:creationId xmlns:a16="http://schemas.microsoft.com/office/drawing/2014/main" id="{1D9CC995-0470-4AD2-B4C8-D236EB2374F5}"/>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2999AEC0-3420-45BC-AB80-A01A8FA31F28}"/>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BC4DF83B-E169-4000-8BFD-471A65FE65A2}"/>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39AD6352-9CEA-422B-B379-E0587675124F}"/>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3D454C33-D8CE-4482-89A6-BF37B8A1A655}"/>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Très pertinent dans l’écosystème Microsoft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Large couverture du simple au complexe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processus Microsoft 365, approbations et automatisation desktop</a:t>
            </a:r>
          </a:p>
        </p:txBody>
      </p:sp>
      <p:sp>
        <p:nvSpPr>
          <p:cNvPr id="70" name="Rectangle: Rounded Corners 69">
            <a:extLst>
              <a:ext uri="{FF2B5EF4-FFF2-40B4-BE49-F238E27FC236}">
                <a16:creationId xmlns:a16="http://schemas.microsoft.com/office/drawing/2014/main" id="{C2E58FC6-C982-4EB7-929B-E22FCD7BABC6}"/>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F0874339-2AF8-48D7-AC5F-94AFECFAA290}"/>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5EC4D1E7-4719-44BA-8C72-F1850203C354}"/>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E4526B02-C346-431F-8F68-0B2F646D102A}"/>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DE5C7492-B28C-42A3-9B2B-F7643642867F}"/>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Licences et connecteurs parfois complexes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Maintenance nécessaire lorsque les interfaces changent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Cartographier propriétaires, connexions, licences premium et reprise sur erreur</a:t>
            </a:r>
          </a:p>
        </p:txBody>
      </p:sp>
      <p:sp>
        <p:nvSpPr>
          <p:cNvPr id="75" name="Rectangle: Rounded Corners 74">
            <a:extLst>
              <a:ext uri="{FF2B5EF4-FFF2-40B4-BE49-F238E27FC236}">
                <a16:creationId xmlns:a16="http://schemas.microsoft.com/office/drawing/2014/main" id="{C9787AC8-D337-4ABA-BA04-56F1BD0D6B12}"/>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BF0FB3E9-D2B0-4899-AB87-23F091E844BB}"/>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EE6EF3B8-F3D7-409C-96CA-C79D83C8F20C}"/>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D9AE8219-B734-4418-807E-EE0CD5EBC9A8}"/>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17993AE2-3AE1-462E-84F4-643F6E0E9EDC}"/>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Premium : 15 $/util./mois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Process : 150 $/bot/mois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Hosted Process : 215 $/bot/mois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Paiement à l’usage : disponible pour certains scénarios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AI Builder : capacité incluse ou additionnelle selon l’offre</a:t>
            </a:r>
          </a:p>
        </p:txBody>
      </p:sp>
      <p:sp>
        <p:nvSpPr>
          <p:cNvPr id="80" name="pricing-note">
            <a:extLst>
              <a:ext uri="{FF2B5EF4-FFF2-40B4-BE49-F238E27FC236}">
                <a16:creationId xmlns:a16="http://schemas.microsoft.com/office/drawing/2014/main" id="{D5386D70-7D1E-4A34-8F32-94F691CA7A32}"/>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Arbitrer entre licence utilisateur, bot et consommation. Connecteurs premium, AI Builder et environnement hébergé influencent le coût total.</a:t>
            </a:r>
          </a:p>
        </p:txBody>
      </p:sp>
      <p:pic>
        <p:nvPicPr>
          <p:cNvPr id="142" name="Picture 142"/>
          <p:cNvPicPr>
            <a:picLocks noChangeAspect="1"/>
          </p:cNvPicPr>
          <p:nvPr/>
        </p:nvPicPr>
        <p:blipFill>
          <a:blip r:embed="rId4"/>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F14080EA-D333-492C-B2B5-13C2E26581BD}"/>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5"/>
              </a:rPr>
              <a:t>Accès officiel ↗</a:t>
            </a:r>
          </a:p>
        </p:txBody>
      </p:sp>
      <p:sp>
        <p:nvSpPr>
          <p:cNvPr id="83" name="qr-click-link">
            <a:extLst>
              <a:ext uri="{FF2B5EF4-FFF2-40B4-BE49-F238E27FC236}">
                <a16:creationId xmlns:a16="http://schemas.microsoft.com/office/drawing/2014/main" id="{E54D984A-A27A-46F7-AC4A-E8BE01F47410}"/>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8F47878B-718D-4616-82CD-D27BC4937A8A}"/>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26</a:t>
            </a:r>
          </a:p>
        </p:txBody>
      </p:sp>
      <p:sp>
        <p:nvSpPr>
          <p:cNvPr id="85" name="running-footer">
            <a:extLst>
              <a:ext uri="{FF2B5EF4-FFF2-40B4-BE49-F238E27FC236}">
                <a16:creationId xmlns:a16="http://schemas.microsoft.com/office/drawing/2014/main" id="{A37D2457-507B-45A3-8218-AB940D6FD274}"/>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7" name="Picture 147"/>
          <p:cNvPicPr>
            <a:picLocks noChangeAspect="1"/>
          </p:cNvPicPr>
          <p:nvPr/>
        </p:nvPicPr>
        <p:blipFill>
          <a:blip r:embed="rId6"/>
          <a:stretch/>
        </p:blipFill>
        <p:spPr>
          <a:xfrm>
            <a:off x="742950" y="2047875"/>
            <a:ext cx="190500" cy="190500"/>
          </a:xfrm>
          <a:prstGeom prst="rect">
            <a:avLst/>
          </a:prstGeom>
        </p:spPr>
      </p:pic>
      <p:pic>
        <p:nvPicPr>
          <p:cNvPr id="148" name="Picture 148"/>
          <p:cNvPicPr>
            <a:picLocks noChangeAspect="1"/>
          </p:cNvPicPr>
          <p:nvPr/>
        </p:nvPicPr>
        <p:blipFill>
          <a:blip r:embed="rId7"/>
          <a:stretch/>
        </p:blipFill>
        <p:spPr>
          <a:xfrm>
            <a:off x="742950" y="2924175"/>
            <a:ext cx="190500" cy="190500"/>
          </a:xfrm>
          <a:prstGeom prst="rect">
            <a:avLst/>
          </a:prstGeom>
        </p:spPr>
      </p:pic>
      <p:pic>
        <p:nvPicPr>
          <p:cNvPr id="149" name="Picture 149"/>
          <p:cNvPicPr>
            <a:picLocks noChangeAspect="1"/>
          </p:cNvPicPr>
          <p:nvPr/>
        </p:nvPicPr>
        <p:blipFill>
          <a:blip r:embed="rId8"/>
          <a:stretch/>
        </p:blipFill>
        <p:spPr>
          <a:xfrm>
            <a:off x="4267200" y="2924175"/>
            <a:ext cx="190500" cy="190500"/>
          </a:xfrm>
          <a:prstGeom prst="rect">
            <a:avLst/>
          </a:prstGeom>
        </p:spPr>
      </p:pic>
      <p:pic>
        <p:nvPicPr>
          <p:cNvPr id="150" name="Picture 150"/>
          <p:cNvPicPr>
            <a:picLocks noChangeAspect="1"/>
          </p:cNvPicPr>
          <p:nvPr/>
        </p:nvPicPr>
        <p:blipFill>
          <a:blip r:embed="rId9"/>
          <a:stretch/>
        </p:blipFill>
        <p:spPr>
          <a:xfrm>
            <a:off x="7791450" y="2924175"/>
            <a:ext cx="190500" cy="190500"/>
          </a:xfrm>
          <a:prstGeom prst="rect">
            <a:avLst/>
          </a:prstGeom>
        </p:spPr>
      </p:pic>
      <p:pic>
        <p:nvPicPr>
          <p:cNvPr id="151" name="Picture 151"/>
          <p:cNvPicPr>
            <a:picLocks noChangeAspect="1"/>
          </p:cNvPicPr>
          <p:nvPr/>
        </p:nvPicPr>
        <p:blipFill>
          <a:blip r:embed="rId10"/>
          <a:stretch/>
        </p:blipFill>
        <p:spPr>
          <a:xfrm>
            <a:off x="742950" y="4391025"/>
            <a:ext cx="190500" cy="190500"/>
          </a:xfrm>
          <a:prstGeom prst="rect">
            <a:avLst/>
          </a:prstGeom>
        </p:spPr>
      </p:pic>
      <p:pic>
        <p:nvPicPr>
          <p:cNvPr id="152" name="Picture 152"/>
          <p:cNvPicPr>
            <a:picLocks noChangeAspect="1"/>
          </p:cNvPicPr>
          <p:nvPr/>
        </p:nvPicPr>
        <p:blipFill>
          <a:blip r:embed="rId11"/>
          <a:stretch/>
        </p:blipFill>
        <p:spPr>
          <a:xfrm>
            <a:off x="3314700" y="4391025"/>
            <a:ext cx="190500" cy="190500"/>
          </a:xfrm>
          <a:prstGeom prst="rect">
            <a:avLst/>
          </a:prstGeom>
        </p:spPr>
      </p:pic>
      <p:pic>
        <p:nvPicPr>
          <p:cNvPr id="153" name="Picture 153"/>
          <p:cNvPicPr>
            <a:picLocks noChangeAspect="1"/>
          </p:cNvPicPr>
          <p:nvPr/>
        </p:nvPicPr>
        <p:blipFill>
          <a:blip r:embed="rId12"/>
          <a:stretch/>
        </p:blipFill>
        <p:spPr>
          <a:xfrm>
            <a:off x="5886450" y="4391025"/>
            <a:ext cx="190500" cy="190500"/>
          </a:xfrm>
          <a:prstGeom prst="rect">
            <a:avLst/>
          </a:prstGeom>
        </p:spPr>
      </p:pic>
      <p:pic>
        <p:nvPicPr>
          <p:cNvPr id="154" name="Picture 154"/>
          <p:cNvPicPr>
            <a:picLocks noChangeAspect="1"/>
          </p:cNvPicPr>
          <p:nvPr/>
        </p:nvPicPr>
        <p:blipFill>
          <a:blip r:embed="rId13"/>
          <a:stretch/>
        </p:blipFill>
        <p:spPr>
          <a:xfrm>
            <a:off x="10872788" y="4552950"/>
            <a:ext cx="133350" cy="133350"/>
          </a:xfrm>
          <a:prstGeom prst="rect">
            <a:avLst/>
          </a:prstGeom>
        </p:spPr>
      </p:pic>
      <p:pic>
        <p:nvPicPr>
          <p:cNvPr id="155" name="Picture 3"/>
          <p:cNvPicPr>
            <a:picLocks noChangeAspect="1"/>
          </p:cNvPicPr>
          <p:nvPr/>
        </p:nvPicPr>
        <p:blipFill>
          <a:blip r:embed="rId14"/>
          <a:stretch>
            <a:fillRect/>
          </a:stretch>
        </p:blipFill>
        <p:spPr>
          <a:xfrm>
            <a:off x="9460745" y="848345"/>
            <a:ext cx="564545" cy="561355"/>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37956960-BAB4-431B-8FA2-38AC62CD4A85}"/>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9E79810-49EF-4318-B653-5B4D19B021BF}"/>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44259476-6AE7-4575-92B6-145215D9A582}"/>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8E76ED65-697B-43FB-8978-DD9A60A2B202}"/>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n8n</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8552790D-90D8-41B9-9FE4-AC28DC07B93D}"/>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5 : </a:t>
            </a:r>
            <a:r>
              <a:rPr sz="1800" b="1">
                <a:solidFill>
                  <a:srgbClr val="0B5D88"/>
                </a:solidFill>
                <a:latin typeface="Arial"/>
                <a:ea typeface="Arial"/>
                <a:cs typeface="Arial"/>
              </a:rPr>
              <a:t>Automatisation &amp; agents</a:t>
            </a:r>
          </a:p>
        </p:txBody>
      </p:sp>
      <p:sp>
        <p:nvSpPr>
          <p:cNvPr id="44" name="Straight Connector 43">
            <a:extLst>
              <a:ext uri="{FF2B5EF4-FFF2-40B4-BE49-F238E27FC236}">
                <a16:creationId xmlns:a16="http://schemas.microsoft.com/office/drawing/2014/main" id="{AB12E460-A55A-4CC3-BBB0-B8FC007EA9F2}"/>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28EB9D4D-0D3D-404C-93FA-028011BCF7EE}"/>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96BE6F09-B0C4-41AF-9EF6-A5F4414DB264}"/>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FCA61DE7-45B5-454F-932D-659C8E1A38C1}"/>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70C873B8-C4AA-432C-A824-141A1D02787E}"/>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84357FD9-63DE-4310-A5EE-7EBC2A501734}"/>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2882"/>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d’automatisation de workflows extensible, disponible en cloud ou auto-hébergée. Elle convient aux intégrations techniques, agents IA et processus nécessitant davantage de contrôle.</a:t>
            </a:r>
          </a:p>
        </p:txBody>
      </p:sp>
      <p:sp>
        <p:nvSpPr>
          <p:cNvPr id="50" name="Rectangle: Rounded Corners 49">
            <a:extLst>
              <a:ext uri="{FF2B5EF4-FFF2-40B4-BE49-F238E27FC236}">
                <a16:creationId xmlns:a16="http://schemas.microsoft.com/office/drawing/2014/main" id="{B0FF8EC2-CC01-4581-A930-C4D3DFCF80D1}"/>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A54053AF-4534-4843-BFCD-57E06E3D9CAD}"/>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9A843155-CBD8-4D4B-B3AD-CE1D6ED746AE}"/>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07B36752-6B1E-43C7-9ED4-F492A705E217}"/>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91BE5C55-CF5D-48D3-AAB0-A92E69BDADC7}"/>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Connecter API et applications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Construire des agents outillés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Orchestrer des traitements de données</a:t>
            </a:r>
          </a:p>
        </p:txBody>
      </p:sp>
      <p:sp>
        <p:nvSpPr>
          <p:cNvPr id="55" name="Rectangle: Rounded Corners 54">
            <a:extLst>
              <a:ext uri="{FF2B5EF4-FFF2-40B4-BE49-F238E27FC236}">
                <a16:creationId xmlns:a16="http://schemas.microsoft.com/office/drawing/2014/main" id="{A9FAFF31-F0F1-420F-83FD-CCD298AAEAF3}"/>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AD5C4277-C567-48BD-BC1B-C59AFDB89C69}"/>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0250767C-E416-40D3-9D81-3BCF8413CE27}"/>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AD0ECDE3-BD24-49D9-9DD1-0EEE9BD12717}"/>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ED33400B-1898-42B6-9410-E4B22C086AAE}"/>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Versionner et documenter les workflows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Gérer secrets et droits minimums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Ajouter logs, alertes et reprises</a:t>
            </a:r>
          </a:p>
        </p:txBody>
      </p:sp>
      <p:sp>
        <p:nvSpPr>
          <p:cNvPr id="60" name="Rectangle: Rounded Corners 59">
            <a:extLst>
              <a:ext uri="{FF2B5EF4-FFF2-40B4-BE49-F238E27FC236}">
                <a16:creationId xmlns:a16="http://schemas.microsoft.com/office/drawing/2014/main" id="{51260AF2-4F62-4570-9FD3-DC67708F2F59}"/>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299B254E-A135-43AF-BF92-E58F1A75EF2F}"/>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966879C6-7CD6-48C1-A6CF-D5C442DEFDB6}"/>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31DF746A-105B-4C8B-9075-77ADE460FC37}"/>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32E2CC13-1DD3-4D1F-B1A7-5D500D8A64D7}"/>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Éditeur visuel et code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Nombreux connecteurs et webhooks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Cloud ou self-hosted</a:t>
            </a:r>
          </a:p>
        </p:txBody>
      </p:sp>
      <p:sp>
        <p:nvSpPr>
          <p:cNvPr id="65" name="Rectangle: Rounded Corners 64">
            <a:extLst>
              <a:ext uri="{FF2B5EF4-FFF2-40B4-BE49-F238E27FC236}">
                <a16:creationId xmlns:a16="http://schemas.microsoft.com/office/drawing/2014/main" id="{CDB473C8-A735-4E59-AEA1-9AED23C4C98E}"/>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432C588B-F6A5-496C-8347-571917F7C551}"/>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24D1404E-1E66-4038-B216-729B910F390C}"/>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E1A82FD1-666D-407E-B459-FBC860AE3403}"/>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D1E54EDF-69E0-47B9-894F-96BB88F64A48}"/>
              </a:ext>
            </a:extLst>
          </p:cNvPr>
          <p:cNvSpPr>
            <a:spLocks noGrp="1"/>
          </p:cNvSpPr>
          <p:nvPr/>
        </p:nvSpPr>
        <p:spPr>
          <a:xfrm>
            <a:off x="742950" y="4743450"/>
            <a:ext cx="2133600" cy="1190625"/>
          </a:xfrm>
          <a:prstGeom prst="rect">
            <a:avLst/>
          </a:prstGeom>
          <a:noFill/>
          <a:ln w="0">
            <a:noFill/>
            <a:prstDash val="solid"/>
          </a:ln>
        </p:spPr>
        <p:txBody>
          <a:bodyPr anchor="t">
            <a:normAutofit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Flexibilité et contrôle technique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Adapté aux workflows IA avancés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techniques recherchant contrôle, extensibilité ou auto-hébergement</a:t>
            </a:r>
          </a:p>
        </p:txBody>
      </p:sp>
      <p:sp>
        <p:nvSpPr>
          <p:cNvPr id="70" name="Rectangle: Rounded Corners 69">
            <a:extLst>
              <a:ext uri="{FF2B5EF4-FFF2-40B4-BE49-F238E27FC236}">
                <a16:creationId xmlns:a16="http://schemas.microsoft.com/office/drawing/2014/main" id="{46509D75-8711-41AC-9768-EB6F179D46B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578C9EFD-09AC-46DD-9AF5-42FD8B71D312}"/>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EC1B0CD6-3CEC-4CCC-AE63-6A25B454A0D2}"/>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3CB30257-1D35-44AB-8EDF-5149B4A6E161}"/>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E7FB4895-533A-412F-922D-8B1A61EF6DA5}"/>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Courbe d’apprentissage supérieure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L’auto-hébergement exige de l’exploitation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Prévoir exploitation, secrets, supervision et maintenance des workflows</a:t>
            </a:r>
          </a:p>
        </p:txBody>
      </p:sp>
      <p:sp>
        <p:nvSpPr>
          <p:cNvPr id="75" name="Rectangle: Rounded Corners 74">
            <a:extLst>
              <a:ext uri="{FF2B5EF4-FFF2-40B4-BE49-F238E27FC236}">
                <a16:creationId xmlns:a16="http://schemas.microsoft.com/office/drawing/2014/main" id="{1C4706F7-0F2A-4533-8796-99DE74C57C27}"/>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F911F819-CE53-4DD0-BA6E-21688DC177ED}"/>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8DF5CEA5-A196-47E3-9038-8060197A6223}"/>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A47C40A5-EA2E-4BBF-9990-939F24884D11}"/>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C9432123-148A-463C-A1E5-559FD86CAA50}"/>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Community : 0 $, auto-hébergée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Cloud Starter : 20 €/mois annuel, 2 500 exécutions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Cloud Pro : 50 €/mois annuel, 10 000 exécutions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667 €/mois annuel, auto-hébergé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Cloud ou auto-hébergé</a:t>
            </a:r>
          </a:p>
        </p:txBody>
      </p:sp>
      <p:sp>
        <p:nvSpPr>
          <p:cNvPr id="80" name="pricing-note">
            <a:extLst>
              <a:ext uri="{FF2B5EF4-FFF2-40B4-BE49-F238E27FC236}">
                <a16:creationId xmlns:a16="http://schemas.microsoft.com/office/drawing/2014/main" id="{8F9873CB-7B92-411B-BC1A-B50784929D51}"/>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n8n facture l’exécution complète, pas chaque étape. Ajouter infrastructure et exploitation pour les éditions auto-hébergées.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BF2A819D-F436-487C-8BB4-9C9F11E71C22}"/>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6A2C1F6F-0528-4FC7-9001-4FB75ECA99F3}"/>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86C58325-CAF8-4EAA-9E8F-6DD6DEDCD0D6}"/>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27</a:t>
            </a:r>
          </a:p>
        </p:txBody>
      </p:sp>
      <p:sp>
        <p:nvSpPr>
          <p:cNvPr id="85" name="running-footer">
            <a:extLst>
              <a:ext uri="{FF2B5EF4-FFF2-40B4-BE49-F238E27FC236}">
                <a16:creationId xmlns:a16="http://schemas.microsoft.com/office/drawing/2014/main" id="{5E418469-3510-420E-AA15-F1B6B5FBABD2}"/>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D0EC9914-2EBC-4DE5-A690-D13CE8B75B9C}"/>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B537C36-336C-47FB-855B-A754DD85511C}"/>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61C3E582-30D8-4735-9E38-2D9F98ABF882}"/>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53446031-5043-479C-ADAB-189C2CED3260}"/>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Make</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D2E1A711-91C4-4B93-9FFC-18E41BDC504C}"/>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5 : </a:t>
            </a:r>
            <a:r>
              <a:rPr sz="1800" b="1">
                <a:solidFill>
                  <a:srgbClr val="0B5D88"/>
                </a:solidFill>
                <a:latin typeface="Arial"/>
                <a:ea typeface="Arial"/>
                <a:cs typeface="Arial"/>
              </a:rPr>
              <a:t>Automatisation &amp; agents</a:t>
            </a:r>
          </a:p>
        </p:txBody>
      </p:sp>
      <p:sp>
        <p:nvSpPr>
          <p:cNvPr id="44" name="Straight Connector 43">
            <a:extLst>
              <a:ext uri="{FF2B5EF4-FFF2-40B4-BE49-F238E27FC236}">
                <a16:creationId xmlns:a16="http://schemas.microsoft.com/office/drawing/2014/main" id="{2EC5410B-B6C8-494C-8A90-F3F3E7C179F4}"/>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3163BB4F-2B94-4BC7-86B3-D1930A6B3FD3}"/>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CF094652-F165-4783-B41A-BDC63B213BB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0AA83AA5-C198-417B-B6EF-9795558D4846}"/>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42C66076-61D8-4777-8178-F03CE315D828}"/>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F1FB4074-C94B-4F38-983C-088AF737A981}"/>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visuelle d’automatisation pour relier des applications et construire des scénarios multi-étapes. Elle facilite la compréhension des flux, transformations et erreurs.</a:t>
            </a:r>
          </a:p>
        </p:txBody>
      </p:sp>
      <p:sp>
        <p:nvSpPr>
          <p:cNvPr id="50" name="Rectangle: Rounded Corners 49">
            <a:extLst>
              <a:ext uri="{FF2B5EF4-FFF2-40B4-BE49-F238E27FC236}">
                <a16:creationId xmlns:a16="http://schemas.microsoft.com/office/drawing/2014/main" id="{72839332-7EF2-45D9-A4BB-126BABD6E0B4}"/>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A402310F-B937-4386-BF61-4D6AADCB09F1}"/>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E47DAD1E-376B-4196-9D9D-3925A62A21A1}"/>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5511E8D1-7857-4F1E-A595-B9023CB19A66}"/>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FFF18AD5-153E-4A73-BFF4-29B079ABC88A}"/>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Synchroniser outils métiers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Automatiser marketing et opérations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Transformer et router des données</a:t>
            </a:r>
          </a:p>
        </p:txBody>
      </p:sp>
      <p:sp>
        <p:nvSpPr>
          <p:cNvPr id="55" name="Rectangle: Rounded Corners 54">
            <a:extLst>
              <a:ext uri="{FF2B5EF4-FFF2-40B4-BE49-F238E27FC236}">
                <a16:creationId xmlns:a16="http://schemas.microsoft.com/office/drawing/2014/main" id="{41C698AE-0986-4B69-A2C3-03DF72C9BE4F}"/>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604807E2-AC63-4A1D-BC03-95249DB0156E}"/>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CA7E00F5-076A-41C9-A867-E216339DEB04}"/>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43515730-4753-4E8A-BD83-51D58F99EE26}"/>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878E473F-E2B7-49CB-B09D-506E9FA90EC8}"/>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Limiter les scénarios trop monolithiques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Nommer modules et variables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Tester les branches d’erreur</a:t>
            </a:r>
          </a:p>
        </p:txBody>
      </p:sp>
      <p:sp>
        <p:nvSpPr>
          <p:cNvPr id="60" name="Rectangle: Rounded Corners 59">
            <a:extLst>
              <a:ext uri="{FF2B5EF4-FFF2-40B4-BE49-F238E27FC236}">
                <a16:creationId xmlns:a16="http://schemas.microsoft.com/office/drawing/2014/main" id="{C260F17F-5E73-4A25-99F6-B7B86234D20A}"/>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2DB58284-C0DD-438C-9EE2-CF906C796B39}"/>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AA8FF76D-ADE0-4DEC-9D27-DFE0B13E5CFA}"/>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7ED17874-F0E9-4747-95E7-9B32592EC47E}"/>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3FE207F2-A16D-4830-99C4-48CC0C665D58}"/>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Scénarios visuels détaillés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Connecteurs, webhooks et data stores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Fonctions IA et exécution planifiée</a:t>
            </a:r>
          </a:p>
        </p:txBody>
      </p:sp>
      <p:sp>
        <p:nvSpPr>
          <p:cNvPr id="65" name="Rectangle: Rounded Corners 64">
            <a:extLst>
              <a:ext uri="{FF2B5EF4-FFF2-40B4-BE49-F238E27FC236}">
                <a16:creationId xmlns:a16="http://schemas.microsoft.com/office/drawing/2014/main" id="{5E07E858-37AF-4A64-9166-9C36F0A3CE5D}"/>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089214A9-871D-48C6-86C4-8C87F3C233F9}"/>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D03858C-B49A-4311-BEDD-D89F5447AA6C}"/>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DAAFEDA5-F938-4B15-A94A-9C918104731A}"/>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A5F7BE8A-362D-44B5-943C-F7A83693A0C2}"/>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Lecture visuelle des automatisations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Bon équilibre entre métier et technique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opérations souhaitant des scénarios visuels multi-étapes</a:t>
            </a:r>
          </a:p>
        </p:txBody>
      </p:sp>
      <p:sp>
        <p:nvSpPr>
          <p:cNvPr id="70" name="Rectangle: Rounded Corners 69">
            <a:extLst>
              <a:ext uri="{FF2B5EF4-FFF2-40B4-BE49-F238E27FC236}">
                <a16:creationId xmlns:a16="http://schemas.microsoft.com/office/drawing/2014/main" id="{CDAB706D-076A-4B46-83C0-B656CC062055}"/>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E5676D1A-60B4-4E03-90ED-7DAE1E70967A}"/>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1FA10D4F-45C6-4DD0-9D8D-1E4411A5813F}"/>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30236019-9F1A-464E-A830-5AF1DA145C19}"/>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16A8E468-08EC-4AE6-B334-9D020AB263C4}"/>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Coût lié au nombre d’opérations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Debug complexe sur de gros scénarios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Surveiller consommation d’opérations, erreurs et dépendance aux connecteurs</a:t>
            </a:r>
          </a:p>
        </p:txBody>
      </p:sp>
      <p:sp>
        <p:nvSpPr>
          <p:cNvPr id="75" name="Rectangle: Rounded Corners 74">
            <a:extLst>
              <a:ext uri="{FF2B5EF4-FFF2-40B4-BE49-F238E27FC236}">
                <a16:creationId xmlns:a16="http://schemas.microsoft.com/office/drawing/2014/main" id="{CEF9B57C-D3F1-4C87-AF46-A37A5A73C5E7}"/>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C16F576A-963F-4113-95FA-2FC2218312E2}"/>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B38C1F6A-0F08-46B5-AAB1-C18AF1496A52}"/>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650CCC52-B895-4C58-A4A5-50570A368A04}"/>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FFEC7E0B-ABC9-443C-8EFB-BA1501A9FCFC}"/>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1 000 crédits/mois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Core : dès 12 $/mois pour 10 000 crédits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Teams : crédits, priorités et collaboration supérieurs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sécurité et gouvernance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Usage : chaque opération consomme des crédits</a:t>
            </a:r>
          </a:p>
        </p:txBody>
      </p:sp>
      <p:sp>
        <p:nvSpPr>
          <p:cNvPr id="80" name="pricing-note">
            <a:extLst>
              <a:ext uri="{FF2B5EF4-FFF2-40B4-BE49-F238E27FC236}">
                <a16:creationId xmlns:a16="http://schemas.microsoft.com/office/drawing/2014/main" id="{4154F360-73DE-4615-A97D-D64886A175B7}"/>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 prix varie fortement avec la fréquence, les branches et le nombre d’opérations. Tester les scénarios sur un volume réel.</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A0B54F64-B6A4-404B-8D2C-1854327407DF}"/>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EE2C964D-4126-476B-A38B-8E22FD1A1C24}"/>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FF352837-FFBB-46D8-B365-4AFD2C33F18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28</a:t>
            </a:r>
          </a:p>
        </p:txBody>
      </p:sp>
      <p:sp>
        <p:nvSpPr>
          <p:cNvPr id="85" name="running-footer">
            <a:extLst>
              <a:ext uri="{FF2B5EF4-FFF2-40B4-BE49-F238E27FC236}">
                <a16:creationId xmlns:a16="http://schemas.microsoft.com/office/drawing/2014/main" id="{8C008AC7-7524-4CA4-B17D-1AC70F64B61C}"/>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DD19AA1A-2388-4414-9FE0-E8C30F98E568}"/>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C6C7792D-2822-49D9-99ED-5AD8532FB1AB}"/>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C799A4F6-1B52-4F1C-9C59-4C0CF176D720}"/>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E8246E4E-85FA-4D2F-85BA-AA53DC5DDF14}"/>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Zapier</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FCE3F0D2-8CDE-4B21-8542-710E3351FD84}"/>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5 : </a:t>
            </a:r>
            <a:r>
              <a:rPr sz="1800" b="1">
                <a:solidFill>
                  <a:srgbClr val="0B5D88"/>
                </a:solidFill>
                <a:latin typeface="Arial"/>
                <a:ea typeface="Arial"/>
                <a:cs typeface="Arial"/>
              </a:rPr>
              <a:t>Automatisation &amp; agents</a:t>
            </a:r>
          </a:p>
        </p:txBody>
      </p:sp>
      <p:sp>
        <p:nvSpPr>
          <p:cNvPr id="44" name="Straight Connector 43">
            <a:extLst>
              <a:ext uri="{FF2B5EF4-FFF2-40B4-BE49-F238E27FC236}">
                <a16:creationId xmlns:a16="http://schemas.microsoft.com/office/drawing/2014/main" id="{F1DF332A-F460-48CE-A398-B57FEB56C27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0A304DC1-7257-4B6B-92B4-E31C6479C32B}"/>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67B043FF-465E-4A72-BD4B-E93C979C8362}"/>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E26BFF42-5B3C-47C9-8EC1-995CD8A06C95}"/>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419A3909-D38B-4D4D-A66B-AFB36647ADCE}"/>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A1D86542-2EA9-459C-BE1E-12C68B506E0F}"/>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9924"/>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d’automatisation no-code centrée sur un vaste catalogue d’applications. Elle permet de créer des Zaps, interfaces, tables et agents pour les processus métiers courants.</a:t>
            </a:r>
          </a:p>
        </p:txBody>
      </p:sp>
      <p:sp>
        <p:nvSpPr>
          <p:cNvPr id="50" name="Rectangle: Rounded Corners 49">
            <a:extLst>
              <a:ext uri="{FF2B5EF4-FFF2-40B4-BE49-F238E27FC236}">
                <a16:creationId xmlns:a16="http://schemas.microsoft.com/office/drawing/2014/main" id="{91BFBFDF-9C18-4A5D-A68B-7DCBED3F2E05}"/>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C5DE946D-7A79-4E87-ACE2-FC438C252E40}"/>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466C7B4C-5088-4DED-A27F-05C9015FE65E}"/>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BDA3DBC9-0EDE-4F5E-9263-E8722D3E11BF}"/>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964A41E3-FD22-4031-BE0E-D6FDF8A5CCBF}"/>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Automatiser tâches SaaS répétitives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Transférer leads et notifications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des workflows simples rapidement</a:t>
            </a:r>
          </a:p>
        </p:txBody>
      </p:sp>
      <p:sp>
        <p:nvSpPr>
          <p:cNvPr id="55" name="Rectangle: Rounded Corners 54">
            <a:extLst>
              <a:ext uri="{FF2B5EF4-FFF2-40B4-BE49-F238E27FC236}">
                <a16:creationId xmlns:a16="http://schemas.microsoft.com/office/drawing/2014/main" id="{B718D203-D57D-44CC-BA87-79A70A56DF5B}"/>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34CAB3E2-12B4-4EF6-AC53-849067A9B040}"/>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51D7B0C5-C123-4815-BB10-D46C7E39FC1F}"/>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11804374-19FA-447F-A992-08F3B09C131E}"/>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85933C9E-C877-47A9-9551-B8B2DE7076FE}"/>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le déclencheur sans ambiguïté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Surveiller tâches et erreurs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Éviter les doublons et boucles</a:t>
            </a:r>
          </a:p>
        </p:txBody>
      </p:sp>
      <p:sp>
        <p:nvSpPr>
          <p:cNvPr id="60" name="Rectangle: Rounded Corners 59">
            <a:extLst>
              <a:ext uri="{FF2B5EF4-FFF2-40B4-BE49-F238E27FC236}">
                <a16:creationId xmlns:a16="http://schemas.microsoft.com/office/drawing/2014/main" id="{001BEF9E-3953-4430-B4FE-CBC61405BB67}"/>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831E3FDA-85CA-425E-A8C8-FE713F09C519}"/>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23C9023F-20ED-49A3-AD2C-DDD96414992B}"/>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85797DF4-7773-40A8-BA5C-F73842699521}"/>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0805CA09-D051-4F8E-A126-97FF867EB8C2}"/>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Large catalogue d’intégrations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Zaps multi-étapes et webhooks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Tables, interfaces et agents</a:t>
            </a:r>
          </a:p>
        </p:txBody>
      </p:sp>
      <p:sp>
        <p:nvSpPr>
          <p:cNvPr id="65" name="Rectangle: Rounded Corners 64">
            <a:extLst>
              <a:ext uri="{FF2B5EF4-FFF2-40B4-BE49-F238E27FC236}">
                <a16:creationId xmlns:a16="http://schemas.microsoft.com/office/drawing/2014/main" id="{3F8F8F0C-9BF0-4420-876B-90A5BC428F71}"/>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31812544-8606-4DE4-941B-10D2053EBDE0}"/>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14983040-533B-4F99-8C70-D3646E61643E}"/>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CA7C4D3A-68F6-4558-89F8-B523F46EDB30}"/>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F49DCE1C-2331-4831-8E53-481678AEFC9F}"/>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Mise en œuvre très rapide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Écosystème de connecteurs étendu</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PME et équipes SaaS recherchant un déploiement rapide</a:t>
            </a:r>
          </a:p>
        </p:txBody>
      </p:sp>
      <p:sp>
        <p:nvSpPr>
          <p:cNvPr id="70" name="Rectangle: Rounded Corners 69">
            <a:extLst>
              <a:ext uri="{FF2B5EF4-FFF2-40B4-BE49-F238E27FC236}">
                <a16:creationId xmlns:a16="http://schemas.microsoft.com/office/drawing/2014/main" id="{A887BCC8-E467-476E-A9F8-1AEE50D9AAA2}"/>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F11794BA-2553-432A-A9BC-DF72B3A7F31C}"/>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45007AF2-0DC7-47B3-B628-FF48E82B76D1}"/>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DF44E9AC-3495-4051-91B6-BE674A40C367}"/>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2D27D6F5-C045-4D8C-BA7F-AB344DA37127}"/>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Coût augmente avec les tâches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Moins adapté aux logiques très complexes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Évaluer coût à l’échelle, gouvernance des Zaps et comptes de service</a:t>
            </a:r>
          </a:p>
        </p:txBody>
      </p:sp>
      <p:sp>
        <p:nvSpPr>
          <p:cNvPr id="75" name="Rectangle: Rounded Corners 74">
            <a:extLst>
              <a:ext uri="{FF2B5EF4-FFF2-40B4-BE49-F238E27FC236}">
                <a16:creationId xmlns:a16="http://schemas.microsoft.com/office/drawing/2014/main" id="{055321AA-206F-47EE-8C01-41700B6EDE07}"/>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D671CBEC-10E3-48F8-A226-C69A0EC535F2}"/>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9323E32F-6A6A-4BDB-89B4-74099B8189A9}"/>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29174865-FE3F-470A-990F-2860296F822E}"/>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EF09F1C0-2905-4041-9598-67015F7D131A}"/>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tâches et automatisations limitées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Professional : dès 19,99 $/mois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 : dès 69 $/mois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SSO et administration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Usage : forfait dimensionné par tâches mensuelles</a:t>
            </a:r>
          </a:p>
        </p:txBody>
      </p:sp>
      <p:sp>
        <p:nvSpPr>
          <p:cNvPr id="80" name="pricing-note">
            <a:extLst>
              <a:ext uri="{FF2B5EF4-FFF2-40B4-BE49-F238E27FC236}">
                <a16:creationId xmlns:a16="http://schemas.microsoft.com/office/drawing/2014/main" id="{BAFFD724-980E-4807-BF31-0D9869ED051D}"/>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dépassements, applications premium et tâches multi-étapes augmentent le coût. Choisir le palier sur le volume de production.</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27A790DE-382A-49C0-BB71-4B4BF84D0781}"/>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4B7D1D28-828A-47E1-8FCF-2DBE6734D139}"/>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CD7EE611-B04A-45B6-A049-FD5FA80D6D0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29</a:t>
            </a:r>
          </a:p>
        </p:txBody>
      </p:sp>
      <p:sp>
        <p:nvSpPr>
          <p:cNvPr id="85" name="running-footer">
            <a:extLst>
              <a:ext uri="{FF2B5EF4-FFF2-40B4-BE49-F238E27FC236}">
                <a16:creationId xmlns:a16="http://schemas.microsoft.com/office/drawing/2014/main" id="{9F98EB22-A6AF-480D-8C01-5F451552DE2F}"/>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336277ED-3F79-4D2B-8BE5-6DE178EC594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63FD53DC-8E95-4A7A-AAEF-2E0AC786DBD2}"/>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D10E405B-AF01-43FA-B133-57980AF31BB2}"/>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91B40D58-BE43-4B34-892E-AFB5F7A7070F}"/>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UiPath</a:t>
            </a:r>
          </a:p>
        </p:txBody>
      </p:sp>
      <p:pic>
        <p:nvPicPr>
          <p:cNvPr id="104" name="Picture 103"/>
          <p:cNvPicPr>
            <a:picLocks noChangeAspect="1"/>
          </p:cNvPicPr>
          <p:nvPr/>
        </p:nvPicPr>
        <p:blipFill>
          <a:blip r:embed="rId4"/>
          <a:stretch/>
        </p:blipFill>
        <p:spPr>
          <a:xfrm>
            <a:off x="9271000" y="805394"/>
            <a:ext cx="606425" cy="606425"/>
          </a:xfrm>
          <a:prstGeom prst="rect">
            <a:avLst/>
          </a:prstGeom>
        </p:spPr>
      </p:pic>
      <p:sp>
        <p:nvSpPr>
          <p:cNvPr id="43" name="slide-subtitle">
            <a:extLst>
              <a:ext uri="{FF2B5EF4-FFF2-40B4-BE49-F238E27FC236}">
                <a16:creationId xmlns:a16="http://schemas.microsoft.com/office/drawing/2014/main" id="{AC9F78C6-52A2-40F6-8A6D-AB55D32A4205}"/>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5 : </a:t>
            </a:r>
            <a:r>
              <a:rPr sz="1800" b="1">
                <a:solidFill>
                  <a:srgbClr val="0B5D88"/>
                </a:solidFill>
                <a:latin typeface="Arial"/>
                <a:ea typeface="Arial"/>
                <a:cs typeface="Arial"/>
              </a:rPr>
              <a:t>Automatisation &amp; agents</a:t>
            </a:r>
          </a:p>
        </p:txBody>
      </p:sp>
      <p:sp>
        <p:nvSpPr>
          <p:cNvPr id="44" name="Straight Connector 43">
            <a:extLst>
              <a:ext uri="{FF2B5EF4-FFF2-40B4-BE49-F238E27FC236}">
                <a16:creationId xmlns:a16="http://schemas.microsoft.com/office/drawing/2014/main" id="{BE8D9BFE-6F71-437F-A98E-E488363A2F07}"/>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AE65B6E4-89E6-4C38-AB3A-9BA19B965CD4}"/>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C2C391F9-D01E-476F-BF47-BF46C489195A}"/>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A73AE1A8-AAB9-4F88-88AC-E9C871AE622D}"/>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E38BC1DA-F538-4DE9-9DD7-419EE8468009}"/>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AC8D1010-DD1F-43E7-906D-A014BF0EB8DE}"/>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7699"/>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d’automatisation d’entreprise réunissant RPA, agents, traitement documentaire et orchestration. Elle vise les processus complexes, gouvernés et déployés à grande échelle.</a:t>
            </a:r>
          </a:p>
        </p:txBody>
      </p:sp>
      <p:sp>
        <p:nvSpPr>
          <p:cNvPr id="50" name="Rectangle: Rounded Corners 49">
            <a:extLst>
              <a:ext uri="{FF2B5EF4-FFF2-40B4-BE49-F238E27FC236}">
                <a16:creationId xmlns:a16="http://schemas.microsoft.com/office/drawing/2014/main" id="{A1C487C5-1CC3-4108-A128-EF7DDD28209D}"/>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B0BD1C97-7F95-4F81-98AF-A158A1F52B52}"/>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B7E42BB3-1D9A-4BA6-8AEC-B2E52919590B}"/>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5A7B824B-EB4E-43BA-B0F7-DF7F2A0E9151}"/>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ACBB33E8-E905-4924-96DA-3B15AFBC34EE}"/>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Automatiser processus back-office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Traiter documents et communications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Orchestrer agents, robots et humains</a:t>
            </a:r>
          </a:p>
        </p:txBody>
      </p:sp>
      <p:sp>
        <p:nvSpPr>
          <p:cNvPr id="55" name="Rectangle: Rounded Corners 54">
            <a:extLst>
              <a:ext uri="{FF2B5EF4-FFF2-40B4-BE49-F238E27FC236}">
                <a16:creationId xmlns:a16="http://schemas.microsoft.com/office/drawing/2014/main" id="{C8BA3B4E-3EFD-4DB9-BF3B-D8D31529D019}"/>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41D56D0F-063A-46B1-BA90-19E28F27E3F9}"/>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FBC3B53C-01A5-4664-A6E0-20C4C140E7C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7318DB35-83ED-4539-83F4-D373942DAA6A}"/>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5B2E29AC-F0D5-46B5-8809-F9A5BB7C65E1}"/>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Choisir un processus stable et mesurable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Mettre en place centre d’excellence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Suivre risques, incidents et ROI</a:t>
            </a:r>
          </a:p>
        </p:txBody>
      </p:sp>
      <p:sp>
        <p:nvSpPr>
          <p:cNvPr id="60" name="Rectangle: Rounded Corners 59">
            <a:extLst>
              <a:ext uri="{FF2B5EF4-FFF2-40B4-BE49-F238E27FC236}">
                <a16:creationId xmlns:a16="http://schemas.microsoft.com/office/drawing/2014/main" id="{B30FEFD6-B39F-46E5-A708-7C9F6A84E28E}"/>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9A279538-2315-41E9-94F8-A310C9FC95D4}"/>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8071786C-A5F5-4A5F-807F-A5ABB80B32AE}"/>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0820212A-70C9-4848-9499-32E0FC3CDD04}"/>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CBD99F49-7E07-445E-9335-D9CEB1D9E1F2}"/>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Studio low-code/code-first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Robots, agents et Maestro</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Document understanding et gouvernance</a:t>
            </a:r>
          </a:p>
        </p:txBody>
      </p:sp>
      <p:sp>
        <p:nvSpPr>
          <p:cNvPr id="65" name="Rectangle: Rounded Corners 64">
            <a:extLst>
              <a:ext uri="{FF2B5EF4-FFF2-40B4-BE49-F238E27FC236}">
                <a16:creationId xmlns:a16="http://schemas.microsoft.com/office/drawing/2014/main" id="{5F662AF3-F334-4758-895D-5D9CB3CC31FE}"/>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980D0BBC-10E2-4533-B4D5-A92F47C00D9C}"/>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747C5167-0B85-4F5A-8959-353757F02791}"/>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177A2074-542E-4E92-9A4A-20F2578EC76F}"/>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342920A2-87D9-4433-83AE-E4406BE6A2EA}"/>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Couverture entreprise de bout en bout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Sécurité et orchestration avancées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grands processus structurés nécessitant RPA et gouvernance</a:t>
            </a:r>
          </a:p>
        </p:txBody>
      </p:sp>
      <p:sp>
        <p:nvSpPr>
          <p:cNvPr id="70" name="Rectangle: Rounded Corners 69">
            <a:extLst>
              <a:ext uri="{FF2B5EF4-FFF2-40B4-BE49-F238E27FC236}">
                <a16:creationId xmlns:a16="http://schemas.microsoft.com/office/drawing/2014/main" id="{FC20D8F5-0967-4F0B-8461-2BE4E591394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FD18BE80-3C30-4E2A-84F0-BD764A36DCDF}"/>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20A9D4BF-61F9-4C8D-BA68-4AB91BE504B7}"/>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B92BD6BB-E4F2-4020-89B1-9A6C61761F4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79AC0BD0-394C-4101-8B6C-D68025DD9CE8}"/>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Déploiement et gouvernance exigeants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Coût global supérieur aux outils simples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 ROI dépend de la stabilité des processus et du coût d’exploitation</a:t>
            </a:r>
          </a:p>
        </p:txBody>
      </p:sp>
      <p:sp>
        <p:nvSpPr>
          <p:cNvPr id="75" name="Rectangle: Rounded Corners 74">
            <a:extLst>
              <a:ext uri="{FF2B5EF4-FFF2-40B4-BE49-F238E27FC236}">
                <a16:creationId xmlns:a16="http://schemas.microsoft.com/office/drawing/2014/main" id="{DA0120A2-2E2B-4303-938F-172E7B3F501B}"/>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94DCE761-00C6-4161-88D7-676C14789134}"/>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5D5540D0-CA18-4EAC-9E1C-B87E5448DD03}"/>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C282B222-F8B3-46B7-A6FE-74316A9B3994}"/>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ECA1B694-CAC1-417C-A8D7-5011FEF3B0FE}"/>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Basic : dès 25 $/mois pour démarrer</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Standard : sur devis, automatisation d’équipe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orchestration et gouvernance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Robots / utilisateurs : licences selon le rôle et l’exécution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Services cloud : capacités additionnelles selon le contrat</a:t>
            </a:r>
          </a:p>
        </p:txBody>
      </p:sp>
      <p:sp>
        <p:nvSpPr>
          <p:cNvPr id="80" name="pricing-note">
            <a:extLst>
              <a:ext uri="{FF2B5EF4-FFF2-40B4-BE49-F238E27FC236}">
                <a16:creationId xmlns:a16="http://schemas.microsoft.com/office/drawing/2014/main" id="{2EB0A71F-243B-49B1-9AEE-3231C79FD050}"/>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 coût total dépend des robots attended/unattended, utilisateurs, Orchestrator et capacités Document Understanding ou AI.</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FFE5B48E-92DF-4109-81DF-24F48B9BD278}"/>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D70E076A-B724-497A-9E64-67E230CE8627}"/>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4E539432-F022-4A42-91C0-3EE82E40DEBA}"/>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30</a:t>
            </a:r>
          </a:p>
        </p:txBody>
      </p:sp>
      <p:sp>
        <p:nvSpPr>
          <p:cNvPr id="85" name="running-footer">
            <a:extLst>
              <a:ext uri="{FF2B5EF4-FFF2-40B4-BE49-F238E27FC236}">
                <a16:creationId xmlns:a16="http://schemas.microsoft.com/office/drawing/2014/main" id="{97432D22-D9F3-4751-A61F-542E76459508}"/>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9DF31-78D7-2586-683E-96ACB4269E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F957A4-22C2-4914-CF82-71F119316921}"/>
              </a:ext>
            </a:extLst>
          </p:cNvPr>
          <p:cNvSpPr>
            <a:spLocks noGrp="1"/>
          </p:cNvSpPr>
          <p:nvPr/>
        </p:nvSpPr>
        <p:spPr>
          <a:xfrm>
            <a:off x="266700" y="3228975"/>
            <a:ext cx="6515100" cy="1809750"/>
          </a:xfrm>
          <a:prstGeom prst="rect">
            <a:avLst/>
          </a:prstGeom>
          <a:solidFill>
            <a:srgbClr val="F4F1EA"/>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sz="2925" b="1">
                <a:solidFill>
                  <a:srgbClr val="0B71AE"/>
                </a:solidFill>
              </a:defRPr>
            </a:pPr>
            <a:r>
              <a:rPr kumimoji="0" lang="fr-MA" sz="2925" b="1" i="0" u="none" strike="noStrike" kern="1200" cap="none" spc="0" normalizeH="0" baseline="0" noProof="0" dirty="0">
                <a:ln>
                  <a:noFill/>
                </a:ln>
                <a:solidFill>
                  <a:srgbClr val="0B71AE"/>
                </a:solidFill>
                <a:effectLst/>
                <a:uLnTx/>
                <a:uFillTx/>
                <a:latin typeface="Aptos"/>
                <a:ea typeface="Aptos"/>
                <a:cs typeface="Aptos"/>
              </a:rPr>
              <a:t>Partie I : Fiches par catégorie </a:t>
            </a:r>
            <a:endParaRPr kumimoji="0" sz="2925" b="1" i="0" u="none" strike="noStrike" kern="1200" cap="none" spc="0" normalizeH="0" baseline="0" noProof="0" dirty="0">
              <a:ln>
                <a:noFill/>
              </a:ln>
              <a:solidFill>
                <a:srgbClr val="0B71AE"/>
              </a:solidFill>
              <a:effectLst/>
              <a:uLnTx/>
              <a:uFillTx/>
              <a:latin typeface="Aptos"/>
              <a:ea typeface="Aptos"/>
              <a:cs typeface="Aptos"/>
            </a:endParaRPr>
          </a:p>
        </p:txBody>
      </p:sp>
      <p:sp>
        <p:nvSpPr>
          <p:cNvPr id="5" name="cover-edition-line">
            <a:extLst>
              <a:ext uri="{FF2B5EF4-FFF2-40B4-BE49-F238E27FC236}">
                <a16:creationId xmlns:a16="http://schemas.microsoft.com/office/drawing/2014/main" id="{C0D18A08-98F1-E8E7-4ACB-E248989F41C8}"/>
              </a:ext>
            </a:extLst>
          </p:cNvPr>
          <p:cNvSpPr>
            <a:spLocks noGrp="1"/>
          </p:cNvSpPr>
          <p:nvPr/>
        </p:nvSpPr>
        <p:spPr>
          <a:xfrm>
            <a:off x="266700" y="4972050"/>
            <a:ext cx="6286500" cy="342900"/>
          </a:xfrm>
          <a:prstGeom prst="rect">
            <a:avLst/>
          </a:prstGeom>
          <a:solidFill>
            <a:srgbClr val="F4F1EA"/>
          </a:solidFill>
          <a:ln w="38100">
            <a:solidFill>
              <a:srgbClr val="F4F1EA"/>
            </a:solidFill>
            <a:prstDash val="soli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sz="1163" b="1">
                <a:solidFill>
                  <a:srgbClr val="CE2E8B"/>
                </a:solidFill>
              </a:defRPr>
            </a:pPr>
            <a:r>
              <a:rPr kumimoji="0" sz="1163" b="1" i="0" u="none" strike="noStrike" kern="1200" cap="none" spc="0" normalizeH="0" baseline="0" noProof="0">
                <a:ln>
                  <a:noFill/>
                </a:ln>
                <a:solidFill>
                  <a:srgbClr val="CE2E8B"/>
                </a:solidFill>
                <a:effectLst/>
                <a:uLnTx/>
                <a:uFillTx/>
                <a:latin typeface="Aptos"/>
                <a:ea typeface="+mn-ea"/>
                <a:cs typeface="+mn-cs"/>
              </a:rPr>
              <a:t>GUIDE PRATIQUE  ·  ÉDITION JUILLET 2026</a:t>
            </a:r>
          </a:p>
        </p:txBody>
      </p:sp>
      <p:sp>
        <p:nvSpPr>
          <p:cNvPr id="8" name="page-1">
            <a:extLst>
              <a:ext uri="{FF2B5EF4-FFF2-40B4-BE49-F238E27FC236}">
                <a16:creationId xmlns:a16="http://schemas.microsoft.com/office/drawing/2014/main" id="{1F0DE421-86BD-0730-6932-4DFE9908F2FF}"/>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marL="0" marR="0" lvl="0" indent="0" algn="l" defTabSz="914400" eaLnBrk="1" fontAlgn="auto" latinLnBrk="0" hangingPunct="1">
              <a:lnSpc>
                <a:spcPct val="100000"/>
              </a:lnSpc>
              <a:spcBef>
                <a:spcPts val="0"/>
              </a:spcBef>
              <a:spcAft>
                <a:spcPts val="0"/>
              </a:spcAft>
              <a:buClrTx/>
              <a:buSzTx/>
              <a:buFontTx/>
              <a:buNone/>
              <a:tabLst/>
              <a:defRPr sz="788" b="1">
                <a:solidFill>
                  <a:srgbClr val="0874B5"/>
                </a:solidFill>
                <a:latin typeface="Montserrat"/>
                <a:ea typeface="Montserrat"/>
                <a:cs typeface="Montserrat"/>
              </a:defRPr>
            </a:pPr>
            <a:r>
              <a:rPr kumimoji="0" sz="788" b="1" i="0" u="none" strike="noStrike" kern="1200" cap="none" spc="0" normalizeH="0" baseline="0" noProof="0">
                <a:ln>
                  <a:noFill/>
                </a:ln>
                <a:solidFill>
                  <a:srgbClr val="0874B5"/>
                </a:solidFill>
                <a:effectLst/>
                <a:uLnTx/>
                <a:uFillTx/>
                <a:latin typeface="Montserrat"/>
                <a:ea typeface="Montserrat"/>
                <a:cs typeface="Montserrat"/>
              </a:rPr>
              <a:t>PAGE 1</a:t>
            </a:r>
          </a:p>
        </p:txBody>
      </p:sp>
    </p:spTree>
    <p:extLst>
      <p:ext uri="{BB962C8B-B14F-4D97-AF65-F5344CB8AC3E}">
        <p14:creationId xmlns:p14="http://schemas.microsoft.com/office/powerpoint/2010/main" val="259706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F85766A1-4E22-49B8-B0A1-1D3629B573C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F871B38-5DE1-4DAC-A612-2AF9F1EF637A}"/>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8A106147-A343-46C6-B22D-3E95E6A4FF7B}"/>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9D222199-212D-499A-93A1-AA9A970999D2}"/>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GitHub Copilot</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405A0BFA-8D14-447D-9FF3-EC9EBEBE57F7}"/>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6 : </a:t>
            </a:r>
            <a:r>
              <a:rPr sz="1800" b="1">
                <a:solidFill>
                  <a:srgbClr val="0B5D88"/>
                </a:solidFill>
                <a:latin typeface="Arial"/>
                <a:ea typeface="Arial"/>
                <a:cs typeface="Arial"/>
              </a:rPr>
              <a:t>Développement, sites &amp; applications</a:t>
            </a:r>
          </a:p>
        </p:txBody>
      </p:sp>
      <p:sp>
        <p:nvSpPr>
          <p:cNvPr id="44" name="Straight Connector 43">
            <a:extLst>
              <a:ext uri="{FF2B5EF4-FFF2-40B4-BE49-F238E27FC236}">
                <a16:creationId xmlns:a16="http://schemas.microsoft.com/office/drawing/2014/main" id="{9B330CE0-64A7-4B93-AA4C-CD5E3E153AFE}"/>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07A5345F-F02E-4A57-83F4-CD9855FC6D5A}"/>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23BD4B8A-7AF3-46F8-8C90-443F183333FE}"/>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90CEC1CC-DE05-4E19-8A16-192885F58E57}"/>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E5D47174-C691-481D-A4B7-1D25DAD22C36}"/>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56864236-1B08-4564-88C1-6517C0B08B22}"/>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5114"/>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de développement intégré à GitHub et aux principaux IDE. Il propose du code, explique des bases existantes, assiste les revues et automatise certaines tâches de développement.</a:t>
            </a:r>
          </a:p>
        </p:txBody>
      </p:sp>
      <p:sp>
        <p:nvSpPr>
          <p:cNvPr id="50" name="Rectangle: Rounded Corners 49">
            <a:extLst>
              <a:ext uri="{FF2B5EF4-FFF2-40B4-BE49-F238E27FC236}">
                <a16:creationId xmlns:a16="http://schemas.microsoft.com/office/drawing/2014/main" id="{593E88EF-CC28-4440-BCE1-E90C0D4EE87D}"/>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7ACD34A8-4DFC-414A-884E-DD09A68D8AC2}"/>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80DD5BDE-0C2D-465D-A046-054125D6BC59}"/>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8323DB5C-CD30-4CEE-ACAA-888C57D4D238}"/>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09F9FB52-62AB-48A3-B582-6A7DD6F1855E}"/>
              </a:ext>
            </a:extLst>
          </p:cNvPr>
          <p:cNvSpPr>
            <a:spLocks noGrp="1"/>
          </p:cNvSpPr>
          <p:nvPr/>
        </p:nvSpPr>
        <p:spPr>
          <a:xfrm>
            <a:off x="742950" y="3276600"/>
            <a:ext cx="3086100" cy="733425"/>
          </a:xfrm>
          <a:prstGeom prst="rect">
            <a:avLst/>
          </a:prstGeom>
          <a:noFill/>
          <a:ln w="0">
            <a:noFill/>
            <a:prstDash val="solid"/>
          </a:ln>
        </p:spPr>
        <p:txBody>
          <a:bodyPr anchor="t">
            <a:normAutofit fontScale="925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Compléter et refactorer du code dans l’IDE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Interroger un dépôt et préparer une pull request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Générer tests, documentation et corrections ciblées</a:t>
            </a:r>
          </a:p>
        </p:txBody>
      </p:sp>
      <p:sp>
        <p:nvSpPr>
          <p:cNvPr id="55" name="Rectangle: Rounded Corners 54">
            <a:extLst>
              <a:ext uri="{FF2B5EF4-FFF2-40B4-BE49-F238E27FC236}">
                <a16:creationId xmlns:a16="http://schemas.microsoft.com/office/drawing/2014/main" id="{8004CA15-B488-42FC-BBF6-B464161E64B8}"/>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37E2E733-40D4-48F0-B109-F3C4E53EF923}"/>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2A42A4BE-5474-41B7-8009-5B08BFDCEBD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950B1152-708B-4286-881B-430A86825882}"/>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50997FB2-9B87-414F-B37B-24A7CDA5F4D4}"/>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les dépôts et fichiers exclus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Activer les politiques GitHub par organisation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Mesurer acceptation, qualité et défauts après déploiement</a:t>
            </a:r>
          </a:p>
        </p:txBody>
      </p:sp>
      <p:sp>
        <p:nvSpPr>
          <p:cNvPr id="60" name="Rectangle: Rounded Corners 59">
            <a:extLst>
              <a:ext uri="{FF2B5EF4-FFF2-40B4-BE49-F238E27FC236}">
                <a16:creationId xmlns:a16="http://schemas.microsoft.com/office/drawing/2014/main" id="{8F015076-FEF8-49E0-86D2-64478FEE5053}"/>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B2B273F3-7995-4280-8ACB-CE7E5699E118}"/>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07F15AB2-B44E-4268-8E25-340EC63637CC}"/>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88D49539-DBEC-4E45-B3A0-F12D597F9101}"/>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F0F406CA-8C13-487D-A8EA-147459A3F373}"/>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Complétion et chat 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Agents de codage et pull requests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Contexte GitHub et modèles multiples</a:t>
            </a:r>
          </a:p>
        </p:txBody>
      </p:sp>
      <p:sp>
        <p:nvSpPr>
          <p:cNvPr id="65" name="Rectangle: Rounded Corners 64">
            <a:extLst>
              <a:ext uri="{FF2B5EF4-FFF2-40B4-BE49-F238E27FC236}">
                <a16:creationId xmlns:a16="http://schemas.microsoft.com/office/drawing/2014/main" id="{8A8C07B2-989E-49E9-B813-E97F96AA9CCF}"/>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3C98891B-9C2E-43E2-850C-872B25C2ABD8}"/>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688F0171-9797-473A-9816-7B2EE937D988}"/>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8EE95FBD-B1DA-4C55-8396-0784E8AEC56B}"/>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F0228826-57B2-45EA-ABAB-96A94E9BB2E5}"/>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les tâches répétitives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S’intègre au cycle GitHub</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organisations de développement déjà structurées autour de GitHub</a:t>
            </a:r>
          </a:p>
        </p:txBody>
      </p:sp>
      <p:sp>
        <p:nvSpPr>
          <p:cNvPr id="70" name="Rectangle: Rounded Corners 69">
            <a:extLst>
              <a:ext uri="{FF2B5EF4-FFF2-40B4-BE49-F238E27FC236}">
                <a16:creationId xmlns:a16="http://schemas.microsoft.com/office/drawing/2014/main" id="{097B6C60-5D7A-455F-B56E-4E80754FDBA7}"/>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C1C29019-969A-4F66-AAEF-85DEF13BA454}"/>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126D9ECC-3199-4E0A-933E-41BA95A3BC50}"/>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0A3C709E-978B-4507-AB41-3AB19FA9DE1D}"/>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087BCC7-0CE4-495A-B844-BCB5A25C599C}"/>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Suggestions pouvant reproduire des pratiques obsolètes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Agents capables de modifier plusieurs fichiers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Maintenir revue, tests et analyse des dépendances</a:t>
            </a:r>
          </a:p>
        </p:txBody>
      </p:sp>
      <p:sp>
        <p:nvSpPr>
          <p:cNvPr id="75" name="Rectangle: Rounded Corners 74">
            <a:extLst>
              <a:ext uri="{FF2B5EF4-FFF2-40B4-BE49-F238E27FC236}">
                <a16:creationId xmlns:a16="http://schemas.microsoft.com/office/drawing/2014/main" id="{BB0F2405-2DF5-4A80-B193-4649E43AF8C6}"/>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F12B0497-3FB4-4ECF-A5E3-92002B80CFA4}"/>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A4973FFC-4EF3-47AA-8353-A7CEC80B2787}"/>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D1E538A2-BFB7-4FAB-9C4F-C122D1C180AC}"/>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D3E970B8-05A5-4EE4-8AAC-D1D23C25C32F}"/>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complétions et requêtes limitées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10 $/mois ; Pro+ : 39 $/mois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19 $/util./mois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39 $/util./mois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Requêtes premium : quota et achat additionnel selon le plan</a:t>
            </a:r>
          </a:p>
        </p:txBody>
      </p:sp>
      <p:sp>
        <p:nvSpPr>
          <p:cNvPr id="80" name="pricing-note">
            <a:extLst>
              <a:ext uri="{FF2B5EF4-FFF2-40B4-BE49-F238E27FC236}">
                <a16:creationId xmlns:a16="http://schemas.microsoft.com/office/drawing/2014/main" id="{40B1410E-8BE0-471B-898A-F60AF151644C}"/>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offres organisation ajoutent politiques et administration. Budgéter les requêtes premium au-delà du quota inclus.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94D590CA-B3D0-4A34-ADCF-B570B045C669}"/>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438CCE23-EC34-49BF-80E7-84B963C2BD3D}"/>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E46861AE-49F0-465E-81F9-B5003B12B579}"/>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31</a:t>
            </a:r>
          </a:p>
        </p:txBody>
      </p:sp>
      <p:sp>
        <p:nvSpPr>
          <p:cNvPr id="85" name="running-footer">
            <a:extLst>
              <a:ext uri="{FF2B5EF4-FFF2-40B4-BE49-F238E27FC236}">
                <a16:creationId xmlns:a16="http://schemas.microsoft.com/office/drawing/2014/main" id="{7ACC3813-D622-43B6-9EA5-32009163C13F}"/>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C253FE6B-3DC6-4329-B487-476B982AD0DC}"/>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C7176A1-4604-4563-A22E-EDD21E1EA7BD}"/>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0CB3929F-B6C6-4CF6-B216-8AC2376FAFD5}"/>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AD55276D-9E87-4C81-8CDE-8B5A803E8DBA}"/>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Cursor</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54436BAF-6F6B-434C-9D6C-6E3B8CB95B68}"/>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6 : </a:t>
            </a:r>
            <a:r>
              <a:rPr sz="1800" b="1">
                <a:solidFill>
                  <a:srgbClr val="0B5D88"/>
                </a:solidFill>
                <a:latin typeface="Arial"/>
                <a:ea typeface="Arial"/>
                <a:cs typeface="Arial"/>
              </a:rPr>
              <a:t>Développement, sites &amp; applications</a:t>
            </a:r>
          </a:p>
        </p:txBody>
      </p:sp>
      <p:sp>
        <p:nvSpPr>
          <p:cNvPr id="44" name="Straight Connector 43">
            <a:extLst>
              <a:ext uri="{FF2B5EF4-FFF2-40B4-BE49-F238E27FC236}">
                <a16:creationId xmlns:a16="http://schemas.microsoft.com/office/drawing/2014/main" id="{56FE7F71-757E-4567-8BE5-A540320245F6}"/>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7F7C54FA-B41A-492B-A7E8-746CD1EB4DA9}"/>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B30FF3FE-45CC-4D84-9192-43BE6E522F5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167B8D67-181F-4752-866B-51059906D43B}"/>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BBB2794E-D905-4A12-A2A0-535FA614BC11}"/>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73304674-E742-4B22-BF91-C9F4FD1AFA0E}"/>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Éditeur de code orienté IA qui combine compréhension du dépôt, chat, génération multi-fichiers et agents. Il vise une boucle rapide entre intention, modification et validation.</a:t>
            </a:r>
          </a:p>
        </p:txBody>
      </p:sp>
      <p:sp>
        <p:nvSpPr>
          <p:cNvPr id="50" name="Rectangle: Rounded Corners 49">
            <a:extLst>
              <a:ext uri="{FF2B5EF4-FFF2-40B4-BE49-F238E27FC236}">
                <a16:creationId xmlns:a16="http://schemas.microsoft.com/office/drawing/2014/main" id="{C6E24076-5201-42D6-8D5C-F881CF5F129C}"/>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07CD09A0-AB4A-40CD-8D16-710D9AF5A10C}"/>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A8D7A54A-9D2D-45BA-8879-82B682E0D1A8}"/>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88986DD2-6007-4589-9938-64A68A7AA418}"/>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2FC1911A-A474-4AE0-BB45-0F3A2B57E360}"/>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Développer une fonctionnalité</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Refactorer plusieurs fichiers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Naviguer dans une base de code</a:t>
            </a:r>
          </a:p>
        </p:txBody>
      </p:sp>
      <p:sp>
        <p:nvSpPr>
          <p:cNvPr id="55" name="Rectangle: Rounded Corners 54">
            <a:extLst>
              <a:ext uri="{FF2B5EF4-FFF2-40B4-BE49-F238E27FC236}">
                <a16:creationId xmlns:a16="http://schemas.microsoft.com/office/drawing/2014/main" id="{C7F43D21-7057-481B-9600-776B94A752D4}"/>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7599E123-1E88-43A7-83FA-65C641C358B0}"/>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CD831180-AE59-469A-A6F7-E465308BB79C}"/>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D1EE7404-8472-43AE-9F5D-09D43AB6CD06}"/>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9FE52417-B86A-4949-992D-C1D9A1745C45}"/>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Découper les demandes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Inspecter les diffs avant acceptation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Garder tests et contrôle de version actifs</a:t>
            </a:r>
          </a:p>
        </p:txBody>
      </p:sp>
      <p:sp>
        <p:nvSpPr>
          <p:cNvPr id="60" name="Rectangle: Rounded Corners 59">
            <a:extLst>
              <a:ext uri="{FF2B5EF4-FFF2-40B4-BE49-F238E27FC236}">
                <a16:creationId xmlns:a16="http://schemas.microsoft.com/office/drawing/2014/main" id="{416566A3-9EA6-4180-89AD-7E4584471EFF}"/>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8C7A0A5-983D-4382-8E2F-B433F504C4EF}"/>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6E38F85C-A110-4F4E-B18D-1EE6CDC5E304}"/>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C65B48DD-06F3-4135-8E30-9431E4EBE3AB}"/>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14AAFFD2-EEED-47A8-A0F4-641010456FAE}"/>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Contexte du codebase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Agents et édition multi-fichiers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Choix de modèles et règles projet</a:t>
            </a:r>
          </a:p>
        </p:txBody>
      </p:sp>
      <p:sp>
        <p:nvSpPr>
          <p:cNvPr id="65" name="Rectangle: Rounded Corners 64">
            <a:extLst>
              <a:ext uri="{FF2B5EF4-FFF2-40B4-BE49-F238E27FC236}">
                <a16:creationId xmlns:a16="http://schemas.microsoft.com/office/drawing/2014/main" id="{8A7E4A8C-ADEF-41DE-A3B4-04F64F74180D}"/>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9B66AE71-4C0B-46C2-8A7E-BBEF8F5B2189}"/>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6474E38-DD4B-4CCC-BC0E-822060CD5505}"/>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74529113-A3FA-4BDC-904F-ED08CD627316}"/>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B49D8148-74C1-4562-9514-A1402647DB2E}"/>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Expérience IA très intégrée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Productif sur prototypes et code existant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produit acceptant un IDE centré sur l’IA</a:t>
            </a:r>
          </a:p>
        </p:txBody>
      </p:sp>
      <p:sp>
        <p:nvSpPr>
          <p:cNvPr id="70" name="Rectangle: Rounded Corners 69">
            <a:extLst>
              <a:ext uri="{FF2B5EF4-FFF2-40B4-BE49-F238E27FC236}">
                <a16:creationId xmlns:a16="http://schemas.microsoft.com/office/drawing/2014/main" id="{1725904E-EEFD-4AD7-BF95-BE7B3B545F49}"/>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A5FDCF9A-B754-4BF8-A250-0C7BD1A23C7A}"/>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C2F6295B-DD98-4679-A7B8-102F5048C5FC}"/>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4B808234-CBCE-4D1C-A13D-5851836F6F11}"/>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AA6C26F9-7BA3-4191-8462-91A68E9D78AC}"/>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Consommation variable selon les modèles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Risque de changements trop larges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Cadrer indexation du dépôt, confidentialité et validation des changements multi-fichiers</a:t>
            </a:r>
          </a:p>
        </p:txBody>
      </p:sp>
      <p:sp>
        <p:nvSpPr>
          <p:cNvPr id="75" name="Rectangle: Rounded Corners 74">
            <a:extLst>
              <a:ext uri="{FF2B5EF4-FFF2-40B4-BE49-F238E27FC236}">
                <a16:creationId xmlns:a16="http://schemas.microsoft.com/office/drawing/2014/main" id="{E31619CA-5D62-48A8-8236-6D8DF7845C65}"/>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3F765034-BC38-472B-A3DE-9E5BBA215E8C}"/>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B5FEAC8A-1E77-475A-9B91-1A8702F39762}"/>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7911FB4F-24F4-40A2-AB4F-FDE89463F0D3}"/>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8AB41C4A-0D47-4CCE-AC93-419F706DFAA8}"/>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Hobby : 0 $, Agent et complétions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20 $/mois ou 16 $/mois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Ultra : capacités supérieures pour usage intensif</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Teams : 40 $/util./mois ou 32 $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contrôles et facturation centralisée</a:t>
            </a:r>
          </a:p>
        </p:txBody>
      </p:sp>
      <p:sp>
        <p:nvSpPr>
          <p:cNvPr id="80" name="pricing-note">
            <a:extLst>
              <a:ext uri="{FF2B5EF4-FFF2-40B4-BE49-F238E27FC236}">
                <a16:creationId xmlns:a16="http://schemas.microsoft.com/office/drawing/2014/main" id="{BC60D17F-CA1F-4E38-BB99-5CC035C495AD}"/>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Chaque plan inclut un volume de modèles ; l’usage à la demande est facturé après dépassement. Prix affichés hors taxes.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13325C7C-F41B-4C28-8B2C-070F64EF697F}"/>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80FBCC82-C142-4495-B339-A3DE2CDA9307}"/>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46694F10-BE9D-4B9D-BFB9-A18095DC96A0}"/>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32</a:t>
            </a:r>
          </a:p>
        </p:txBody>
      </p:sp>
      <p:sp>
        <p:nvSpPr>
          <p:cNvPr id="85" name="running-footer">
            <a:extLst>
              <a:ext uri="{FF2B5EF4-FFF2-40B4-BE49-F238E27FC236}">
                <a16:creationId xmlns:a16="http://schemas.microsoft.com/office/drawing/2014/main" id="{63A9E7A6-1CD6-41BC-BECC-E576129F9CFF}"/>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3BB343C3-81FF-44AA-BE11-0F28014C2CF9}"/>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1F575F93-F1DC-4AF9-BD79-19622B7EA7B9}"/>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803CF934-6BFE-4A81-A1A4-54835B62EA22}"/>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2DE60CC1-A9EC-4871-9163-A0E0E14A89BE}"/>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Claude Code</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A3C5FD97-AEA8-4F53-AABF-8D8C8F929292}"/>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6 : </a:t>
            </a:r>
            <a:r>
              <a:rPr sz="1800" b="1">
                <a:solidFill>
                  <a:srgbClr val="0B5D88"/>
                </a:solidFill>
                <a:latin typeface="Arial"/>
                <a:ea typeface="Arial"/>
                <a:cs typeface="Arial"/>
              </a:rPr>
              <a:t>Développement, sites &amp; applications</a:t>
            </a:r>
          </a:p>
        </p:txBody>
      </p:sp>
      <p:sp>
        <p:nvSpPr>
          <p:cNvPr id="44" name="Straight Connector 43">
            <a:extLst>
              <a:ext uri="{FF2B5EF4-FFF2-40B4-BE49-F238E27FC236}">
                <a16:creationId xmlns:a16="http://schemas.microsoft.com/office/drawing/2014/main" id="{889B96C7-E01D-459C-BF28-78724BF254D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364FFE63-0106-4DA9-AAE9-ECCE594E7D02}"/>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114DB825-A92C-4440-B343-086FA5C5E1C6}"/>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3925B4CD-94C8-44AF-9C66-344859FB2808}"/>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05616698-9EB9-47E6-8E33-0A94090C2FF1}"/>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C1DD7246-F00A-4321-9625-D1954141FF73}"/>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7211"/>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Agent de codage d’Anthropic utilisable dans le terminal et les environnements de développement. Il lit un dépôt, modifie des fichiers, exécute des commandes et aide à résoudre des tâches complexes.</a:t>
            </a:r>
          </a:p>
        </p:txBody>
      </p:sp>
      <p:sp>
        <p:nvSpPr>
          <p:cNvPr id="50" name="Rectangle: Rounded Corners 49">
            <a:extLst>
              <a:ext uri="{FF2B5EF4-FFF2-40B4-BE49-F238E27FC236}">
                <a16:creationId xmlns:a16="http://schemas.microsoft.com/office/drawing/2014/main" id="{978496B6-E251-4F0D-900E-EC43679EF74A}"/>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079372FD-0312-4A69-A0B7-F47CAC5AE745}"/>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38D694B1-162D-494F-A1E6-F1E59C59B2E3}"/>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E672D4BE-81B4-4E52-BC87-ADB54BBD70EE}"/>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BFABAEDB-6819-4F4A-B647-793D04FCBE06}"/>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Diagnostiquer et corriger un bug</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Implémenter une évolution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Automatiser tâches de maintenance</a:t>
            </a:r>
          </a:p>
        </p:txBody>
      </p:sp>
      <p:sp>
        <p:nvSpPr>
          <p:cNvPr id="55" name="Rectangle: Rounded Corners 54">
            <a:extLst>
              <a:ext uri="{FF2B5EF4-FFF2-40B4-BE49-F238E27FC236}">
                <a16:creationId xmlns:a16="http://schemas.microsoft.com/office/drawing/2014/main" id="{B9D94768-A9D7-4EEC-8374-A2B9C8EE96E0}"/>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DD43F478-1FAF-4D5B-8F0F-D3C745876CD1}"/>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1CC14E8E-BC18-4DCF-9545-700DBD0C32AD}"/>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DAE7E29C-526D-45C2-AF3A-18A017531638}"/>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14EF2A03-E689-49CF-BAE5-22DC5DC7C746}"/>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un périmètre de fichiers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Examiner commandes et diffs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Lancer tests avant intégration</a:t>
            </a:r>
          </a:p>
        </p:txBody>
      </p:sp>
      <p:sp>
        <p:nvSpPr>
          <p:cNvPr id="60" name="Rectangle: Rounded Corners 59">
            <a:extLst>
              <a:ext uri="{FF2B5EF4-FFF2-40B4-BE49-F238E27FC236}">
                <a16:creationId xmlns:a16="http://schemas.microsoft.com/office/drawing/2014/main" id="{AF5D55EB-B8A9-4F0A-A5F1-9128AA1C6BF3}"/>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077194C-25EB-4217-8670-F776221AD9B8}"/>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6F807A22-B6E1-4F2B-B0B3-982B31491507}"/>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BE859211-CF5E-4D4F-8548-4CAEAA581B6C}"/>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82ACF7B0-7798-4C03-ACF0-2A5DEADDC69F}"/>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Agent terminal et intégrations IDE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Compréhension de grands dépôts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Outils, commandes et sous-tâches</a:t>
            </a:r>
          </a:p>
        </p:txBody>
      </p:sp>
      <p:sp>
        <p:nvSpPr>
          <p:cNvPr id="65" name="Rectangle: Rounded Corners 64">
            <a:extLst>
              <a:ext uri="{FF2B5EF4-FFF2-40B4-BE49-F238E27FC236}">
                <a16:creationId xmlns:a16="http://schemas.microsoft.com/office/drawing/2014/main" id="{2872732E-EE27-48A9-AB39-82DFE9F8FAC9}"/>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0CC4463C-C996-4931-A661-3FDD4DA97986}"/>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4B47CBA-F451-4177-8F79-13AEA7B63150}"/>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47E8578F-D72D-42B4-AC02-416190A6FE25}"/>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9124448B-0CD6-455F-84D1-F9F8C715D857}"/>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Fort raisonnement sur le code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S’adapte aux workflows d’ingénierie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ingénierie avancée, terminal et automatisation de tâches complexes</a:t>
            </a:r>
          </a:p>
        </p:txBody>
      </p:sp>
      <p:sp>
        <p:nvSpPr>
          <p:cNvPr id="70" name="Rectangle: Rounded Corners 69">
            <a:extLst>
              <a:ext uri="{FF2B5EF4-FFF2-40B4-BE49-F238E27FC236}">
                <a16:creationId xmlns:a16="http://schemas.microsoft.com/office/drawing/2014/main" id="{66F7C3F6-B16B-42F2-A8C0-943076A3D3DE}"/>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5EFADD00-247F-4096-B57F-4F031A18CE51}"/>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454D8B89-EEF9-4448-A39F-8CAC619952A1}"/>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AE7199CC-D4B2-418F-9640-2F511DEEB40D}"/>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E4D897A-91D2-48ED-A90B-99AEBE5797DA}"/>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Peut exécuter des actions puissantes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Coût lié au modèle et au volume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Limiter permissions, commandes sensibles et accès aux secrets</a:t>
            </a:r>
          </a:p>
        </p:txBody>
      </p:sp>
      <p:sp>
        <p:nvSpPr>
          <p:cNvPr id="75" name="Rectangle: Rounded Corners 74">
            <a:extLst>
              <a:ext uri="{FF2B5EF4-FFF2-40B4-BE49-F238E27FC236}">
                <a16:creationId xmlns:a16="http://schemas.microsoft.com/office/drawing/2014/main" id="{DB73D18C-D825-4897-B5AF-24FC0EED40EF}"/>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6E6AB843-ACFB-4E70-A826-205D13FCD79F}"/>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6EC15A7A-1809-45CA-ACB1-2E693DA8CBDC}"/>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05564B4-38D2-4C1C-B38E-47CF2B1BE734}"/>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C1CD18AA-910A-4312-8767-B4E2044B863E}"/>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Claude Pro : 20 $/mois ; Code inclus avec limites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Claude Max : 100 ou 200 $/mois, capacité accrue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 : dès 25 $/util./mois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contrôle organisationnel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API Anthropic : facturation séparée aux jetons</a:t>
            </a:r>
          </a:p>
        </p:txBody>
      </p:sp>
      <p:sp>
        <p:nvSpPr>
          <p:cNvPr id="80" name="pricing-note">
            <a:extLst>
              <a:ext uri="{FF2B5EF4-FFF2-40B4-BE49-F238E27FC236}">
                <a16:creationId xmlns:a16="http://schemas.microsoft.com/office/drawing/2014/main" id="{264F5CE0-97AF-48EC-B709-37C3C6589A40}"/>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Choisir abonnement pour l’usage interactif ou API pour l’automatisation. Les limites Claude Code sont partagées avec le compte Claude.</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9422BB71-8929-4105-A2E0-BD9044A4AD3D}"/>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CBB44D30-D7C3-46B8-9466-6F8A95F20D23}"/>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DC2A27A2-2809-4B34-BE92-935C395667E7}"/>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33</a:t>
            </a:r>
          </a:p>
        </p:txBody>
      </p:sp>
      <p:sp>
        <p:nvSpPr>
          <p:cNvPr id="85" name="running-footer">
            <a:extLst>
              <a:ext uri="{FF2B5EF4-FFF2-40B4-BE49-F238E27FC236}">
                <a16:creationId xmlns:a16="http://schemas.microsoft.com/office/drawing/2014/main" id="{56AF1FC9-BDEA-4169-9EDA-22D6F0E012DB}"/>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2A8C9A1E-FD37-4470-AFE6-B1A5DAC207D4}"/>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D6622BD2-728D-4EAB-B455-A611A92924CE}"/>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46D4DF56-16FA-4E0E-9633-2E879E992D5D}"/>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E61BABD6-249F-4D6E-A24B-44E4F6B8FB23}"/>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OpenAI Codex</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131161A7-BB03-495B-B783-1413C7F12370}"/>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6 : </a:t>
            </a:r>
            <a:r>
              <a:rPr sz="1800" b="1">
                <a:solidFill>
                  <a:srgbClr val="0B5D88"/>
                </a:solidFill>
                <a:latin typeface="Arial"/>
                <a:ea typeface="Arial"/>
                <a:cs typeface="Arial"/>
              </a:rPr>
              <a:t>Développement, sites &amp; applications</a:t>
            </a:r>
          </a:p>
        </p:txBody>
      </p:sp>
      <p:sp>
        <p:nvSpPr>
          <p:cNvPr id="44" name="Straight Connector 43">
            <a:extLst>
              <a:ext uri="{FF2B5EF4-FFF2-40B4-BE49-F238E27FC236}">
                <a16:creationId xmlns:a16="http://schemas.microsoft.com/office/drawing/2014/main" id="{4733B448-F43E-459C-8CF5-05AD2FB55327}"/>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0D8466F3-72B6-426E-A261-C21DAA6DB858}"/>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963DCE0E-1D07-40CD-B6EA-4180C9FBB059}"/>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58B31E68-4345-4416-A1B8-CB2571E0BC7F}"/>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2EEB45FA-6DA4-4C89-9883-07F2FE349132}"/>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555A1887-790C-4795-979E-FF6023368130}"/>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4377"/>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Agent de développement d’OpenAI capable de prendre en charge une tâche sur un dépôt, d’exécuter des commandes et de rendre un changement vérifiable. Il privilégie la délégation supervisée plutôt que la simple complétion.</a:t>
            </a:r>
          </a:p>
        </p:txBody>
      </p:sp>
      <p:sp>
        <p:nvSpPr>
          <p:cNvPr id="50" name="Rectangle: Rounded Corners 49">
            <a:extLst>
              <a:ext uri="{FF2B5EF4-FFF2-40B4-BE49-F238E27FC236}">
                <a16:creationId xmlns:a16="http://schemas.microsoft.com/office/drawing/2014/main" id="{B0AED2B8-5030-4016-9508-69298B8EFA4D}"/>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DC2A5CC2-2DD8-4507-B31C-0A24BACA3893}"/>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F6B720D6-021A-4695-8258-21664273C3A1}"/>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7EB2A94D-681C-414E-97B8-90A4FEC02D5C}"/>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190BF5D6-2AF4-48D5-BC49-82F2A9EB30FB}"/>
              </a:ext>
            </a:extLst>
          </p:cNvPr>
          <p:cNvSpPr>
            <a:spLocks noGrp="1"/>
          </p:cNvSpPr>
          <p:nvPr/>
        </p:nvSpPr>
        <p:spPr>
          <a:xfrm>
            <a:off x="742950" y="3276600"/>
            <a:ext cx="3086100" cy="733425"/>
          </a:xfrm>
          <a:prstGeom prst="rect">
            <a:avLst/>
          </a:prstGeom>
          <a:noFill/>
          <a:ln w="0">
            <a:noFill/>
            <a:prstDash val="solid"/>
          </a:ln>
        </p:spPr>
        <p:txBody>
          <a:bodyPr anchor="t">
            <a:normAutofit fontScale="92500"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Implémenter une évolution avec critères d’acceptation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Diagnostiquer un échec de test ou d’intégration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Préparer une modification documentée pour revue</a:t>
            </a:r>
          </a:p>
        </p:txBody>
      </p:sp>
      <p:sp>
        <p:nvSpPr>
          <p:cNvPr id="55" name="Rectangle: Rounded Corners 54">
            <a:extLst>
              <a:ext uri="{FF2B5EF4-FFF2-40B4-BE49-F238E27FC236}">
                <a16:creationId xmlns:a16="http://schemas.microsoft.com/office/drawing/2014/main" id="{1D18AD55-51CD-4C34-B5ED-45D6C8FED830}"/>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520609E8-1E5F-4704-8867-169DE29C36BD}"/>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7A8392DC-9C07-4CBD-BB3A-EDB39F0E47A6}"/>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ED52FE24-42AF-479C-BAF9-F3B2D5115116}"/>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94B1A94B-F24F-4388-9F48-C3FFA6CDC56F}"/>
              </a:ext>
            </a:extLst>
          </p:cNvPr>
          <p:cNvSpPr>
            <a:spLocks noGrp="1"/>
          </p:cNvSpPr>
          <p:nvPr/>
        </p:nvSpPr>
        <p:spPr>
          <a:xfrm>
            <a:off x="4267200" y="3276600"/>
            <a:ext cx="3086100" cy="733425"/>
          </a:xfrm>
          <a:prstGeom prst="rect">
            <a:avLst/>
          </a:prstGeom>
          <a:noFill/>
          <a:ln w="0">
            <a:noFill/>
            <a:prstDash val="solid"/>
          </a:ln>
        </p:spPr>
        <p:txBody>
          <a:bodyPr anchor="t">
            <a:normAutofit fontScale="92500" lnSpcReduction="10000"/>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Fournir environnement, tests et définition de réussite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Limiter les permissions et secrets disponibles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Exiger un diff final et un compte rendu des vérifications</a:t>
            </a:r>
          </a:p>
        </p:txBody>
      </p:sp>
      <p:sp>
        <p:nvSpPr>
          <p:cNvPr id="60" name="Rectangle: Rounded Corners 59">
            <a:extLst>
              <a:ext uri="{FF2B5EF4-FFF2-40B4-BE49-F238E27FC236}">
                <a16:creationId xmlns:a16="http://schemas.microsoft.com/office/drawing/2014/main" id="{B975DA92-519E-4B48-B77F-659FDD5CD9A5}"/>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EC6A36AB-5356-4477-A8B5-0393A53AD99E}"/>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1DDAE119-1364-40CC-AED5-9948312BCB62}"/>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331CBC95-2048-4582-88C7-1CADDF4B49E0}"/>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D33B3D33-788F-4020-9702-AF3C15DC0E80}"/>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Travail agentique sur des dépôts complets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Exécution de commandes, tests et vérifications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Délégation de tâches dans plusieurs environnements</a:t>
            </a:r>
          </a:p>
        </p:txBody>
      </p:sp>
      <p:sp>
        <p:nvSpPr>
          <p:cNvPr id="65" name="Rectangle: Rounded Corners 64">
            <a:extLst>
              <a:ext uri="{FF2B5EF4-FFF2-40B4-BE49-F238E27FC236}">
                <a16:creationId xmlns:a16="http://schemas.microsoft.com/office/drawing/2014/main" id="{C0CE8013-F2EF-4EDA-B869-FE05B3A56647}"/>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C104B6CD-CB91-4124-A015-3CE78D5D2B2E}"/>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EA2BD39F-7968-4950-ACA4-D88DD379EC7A}"/>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836DF997-2BF9-4AC4-A3A5-CA02D10201A9}"/>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3B47DCA1-757D-41EF-84B5-BA81F16DD987}"/>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Prend en charge des tâches complètes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Traçabilité des modifications et résultats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délégation de tâches de code traçables et parallélisables</a:t>
            </a:r>
          </a:p>
        </p:txBody>
      </p:sp>
      <p:sp>
        <p:nvSpPr>
          <p:cNvPr id="70" name="Rectangle: Rounded Corners 69">
            <a:extLst>
              <a:ext uri="{FF2B5EF4-FFF2-40B4-BE49-F238E27FC236}">
                <a16:creationId xmlns:a16="http://schemas.microsoft.com/office/drawing/2014/main" id="{543CDBAE-1D81-4DE3-A5FF-BD8353608508}"/>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1659F34A-4C79-47CA-ABF2-0B8CEF526696}"/>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F7C32175-7E69-4E79-9332-3D9772F7A518}"/>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84481934-F110-4DAD-9922-C2196B256E3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43F49CD9-A2E5-4B67-95F6-5C25F8A69F64}"/>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Nécessite cadrage et supervision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Crédits variables selon tâche et modèle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environnement, tests d’acceptation et règles de fusion</a:t>
            </a:r>
          </a:p>
        </p:txBody>
      </p:sp>
      <p:sp>
        <p:nvSpPr>
          <p:cNvPr id="75" name="Rectangle: Rounded Corners 74">
            <a:extLst>
              <a:ext uri="{FF2B5EF4-FFF2-40B4-BE49-F238E27FC236}">
                <a16:creationId xmlns:a16="http://schemas.microsoft.com/office/drawing/2014/main" id="{3DA37C5A-7D30-49A1-8A2F-7138FC104C50}"/>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AA16A5D1-2FC6-450E-8878-8E966DD86AE3}"/>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735C58EF-43E3-4CAB-8F9A-A7F8362C9811}"/>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2DCAB96-C9AB-40AB-8773-6C52E32C9F3D}"/>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B470D86E-FBE5-41E9-848A-7614D67EB5B2}"/>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ChatGPT Free : accès Codex limité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 / Plus / Pro : accès et volumes croissants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Enterprise : contrôles et espace de travail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Crédits : capacité additionnelle après les limites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API OpenAI : facturation séparée à la consommation</a:t>
            </a:r>
          </a:p>
        </p:txBody>
      </p:sp>
      <p:sp>
        <p:nvSpPr>
          <p:cNvPr id="80" name="pricing-note">
            <a:extLst>
              <a:ext uri="{FF2B5EF4-FFF2-40B4-BE49-F238E27FC236}">
                <a16:creationId xmlns:a16="http://schemas.microsoft.com/office/drawing/2014/main" id="{74C1E84C-79B1-4CD9-9358-4C58647C5053}"/>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Codex n’est pas une licence autonome dans ChatGPT. Vérifier volumes inclus, crédits additionnels et coûts d’exécution API.</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0F536BB3-55EB-433F-852F-D04492CB8893}"/>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58B89C34-D170-434A-8DBA-7C3183F38FBC}"/>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FC19DCA0-7113-47CF-9907-D91E3F07011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34</a:t>
            </a:r>
          </a:p>
        </p:txBody>
      </p:sp>
      <p:sp>
        <p:nvSpPr>
          <p:cNvPr id="85" name="running-footer">
            <a:extLst>
              <a:ext uri="{FF2B5EF4-FFF2-40B4-BE49-F238E27FC236}">
                <a16:creationId xmlns:a16="http://schemas.microsoft.com/office/drawing/2014/main" id="{BCAD2F0C-82B1-4FB4-B2F9-385FBEFEE491}"/>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4FC1B6FB-D610-4F1C-BF9E-27E5D4194091}"/>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29D0C773-C302-421E-BDCE-2BF51C81F0D2}"/>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7E11B944-F6EA-4A87-B41E-5055020B8697}"/>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C5CB1D98-CDCF-4B8A-AC50-4464A290BC4E}"/>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Lovable</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2B145D00-1B09-492C-B57D-22F92881A32E}"/>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6 : </a:t>
            </a:r>
            <a:r>
              <a:rPr sz="1800" b="1">
                <a:solidFill>
                  <a:srgbClr val="0B5D88"/>
                </a:solidFill>
                <a:latin typeface="Arial"/>
                <a:ea typeface="Arial"/>
                <a:cs typeface="Arial"/>
              </a:rPr>
              <a:t>Développement, sites &amp; applications</a:t>
            </a:r>
          </a:p>
        </p:txBody>
      </p:sp>
      <p:sp>
        <p:nvSpPr>
          <p:cNvPr id="44" name="Straight Connector 43">
            <a:extLst>
              <a:ext uri="{FF2B5EF4-FFF2-40B4-BE49-F238E27FC236}">
                <a16:creationId xmlns:a16="http://schemas.microsoft.com/office/drawing/2014/main" id="{DB6903EA-42BD-43DC-8D76-4BB4A6BF964F}"/>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251B1C1A-4AE8-47D4-B374-E7BEED524B7B}"/>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106EAE1E-60E2-4348-A091-4557A9BFDC72}"/>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7D232A05-D987-40E9-B1E3-5FE554032FB7}"/>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987B2947-B2FF-41F4-BB42-10B2BDF5D228}"/>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2F736CA4-2F2C-4EA8-B3F0-83B94A40EE2A}"/>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7932"/>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Plateforme de création d’applications web à partir d’instructions en langage naturel. Elle génère une interface, une logique applicative et facilite l’itération jusqu’au prototype déployable.</a:t>
            </a:r>
          </a:p>
        </p:txBody>
      </p:sp>
      <p:sp>
        <p:nvSpPr>
          <p:cNvPr id="50" name="Rectangle: Rounded Corners 49">
            <a:extLst>
              <a:ext uri="{FF2B5EF4-FFF2-40B4-BE49-F238E27FC236}">
                <a16:creationId xmlns:a16="http://schemas.microsoft.com/office/drawing/2014/main" id="{2A65852B-EF35-4BE0-AC23-0F1EB378C9A5}"/>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CA1E7E68-ACB1-4EFD-8544-3ECEF32EEDFC}"/>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04A74EAE-2BE3-43DF-BE25-A6B754506511}"/>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43CCF6AB-8EB0-4517-88E3-EF76F8DD52D5}"/>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5B2B9B08-F24F-4CD5-BEED-41FC4AB39DF5}"/>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Prototyper une application métier</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une landing page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Tester rapidement un parcours utilisateur</a:t>
            </a:r>
          </a:p>
        </p:txBody>
      </p:sp>
      <p:sp>
        <p:nvSpPr>
          <p:cNvPr id="55" name="Rectangle: Rounded Corners 54">
            <a:extLst>
              <a:ext uri="{FF2B5EF4-FFF2-40B4-BE49-F238E27FC236}">
                <a16:creationId xmlns:a16="http://schemas.microsoft.com/office/drawing/2014/main" id="{D6EEAC99-6606-4EE1-8E91-917BC067AC5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A76FFE01-AC8F-4E21-9FE5-51561B9DD13F}"/>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B88A6C3B-C0A8-4325-80F7-5BA49D0F235C}"/>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EE09EE4B-3964-469B-B3AF-30CBCD36F42E}"/>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9A15CA72-386B-4B18-9A5A-0ED6FFAAD9C4}"/>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Définir utilisateurs et flux clés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Connecter Git dès le départ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Faire revoir sécurité et architecture</a:t>
            </a:r>
          </a:p>
        </p:txBody>
      </p:sp>
      <p:sp>
        <p:nvSpPr>
          <p:cNvPr id="60" name="Rectangle: Rounded Corners 59">
            <a:extLst>
              <a:ext uri="{FF2B5EF4-FFF2-40B4-BE49-F238E27FC236}">
                <a16:creationId xmlns:a16="http://schemas.microsoft.com/office/drawing/2014/main" id="{5B0582DF-1609-4E7D-9772-6EFB9FFA007C}"/>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991CC48-3494-40FE-B4AD-287BA94C5E5F}"/>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B1091568-9B65-4DD7-B13B-48C6454BF62D}"/>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E77DC96D-E7B3-467A-A099-8FF56E3D22E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E2B78871-0EFB-4E96-B3F0-4D950EE229DD}"/>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Génération full-stack guidée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Éditeur visuel et intégrations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Synchronisation GitHub et déploiement</a:t>
            </a:r>
          </a:p>
        </p:txBody>
      </p:sp>
      <p:sp>
        <p:nvSpPr>
          <p:cNvPr id="65" name="Rectangle: Rounded Corners 64">
            <a:extLst>
              <a:ext uri="{FF2B5EF4-FFF2-40B4-BE49-F238E27FC236}">
                <a16:creationId xmlns:a16="http://schemas.microsoft.com/office/drawing/2014/main" id="{57EDA889-21D8-4EE8-9760-481A797D4B5A}"/>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2CAEED22-FEE7-4158-9FDB-F737A42D377F}"/>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8D8231C8-B2D8-48CD-93EE-D17E1AFA59EA}"/>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7D75A835-4ECC-4315-8294-3DEAF7380EDA}"/>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E0536C3F-DDD5-41BA-8186-4E01BE36C366}"/>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Très rapide pour valider une idée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Accessible aux profils non développeurs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prototypes produits et validation rapide d’une idée métier</a:t>
            </a:r>
          </a:p>
        </p:txBody>
      </p:sp>
      <p:sp>
        <p:nvSpPr>
          <p:cNvPr id="70" name="Rectangle: Rounded Corners 69">
            <a:extLst>
              <a:ext uri="{FF2B5EF4-FFF2-40B4-BE49-F238E27FC236}">
                <a16:creationId xmlns:a16="http://schemas.microsoft.com/office/drawing/2014/main" id="{17FED8A8-FB91-4C0F-9FA5-42535F710C47}"/>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F99527BF-9C2C-4634-AD07-12BDC16A77E0}"/>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882D468C-A324-4069-A7AF-44BDD4518B65}"/>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8B9D1CFA-C96B-4602-A556-B418C7697AAF}"/>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1564666F-DDB3-478E-83F5-D0B9F7F6804E}"/>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Dette technique possible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Applications critiques à reprendre par des experts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Prévoir revue technique, sécurité, dette et trajectoire vers la production</a:t>
            </a:r>
          </a:p>
        </p:txBody>
      </p:sp>
      <p:sp>
        <p:nvSpPr>
          <p:cNvPr id="75" name="Rectangle: Rounded Corners 74">
            <a:extLst>
              <a:ext uri="{FF2B5EF4-FFF2-40B4-BE49-F238E27FC236}">
                <a16:creationId xmlns:a16="http://schemas.microsoft.com/office/drawing/2014/main" id="{FDA30CFB-9A25-439B-9524-EEADEB2F1CC9}"/>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E6A68EA5-6398-48F3-BF43-2EA81A3EDB37}"/>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11AD1D18-22C4-4E65-9F12-2E3E3F8AB27A}"/>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306EE96F-C783-4E34-A6FE-B25A3E9B59D9}"/>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05BB7FCE-1813-4E37-9043-CE78C64EB6E6}"/>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prototypage et crédits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25 $/mois, 100 crédits mensuels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offre équipe, gouvernance et contrôles renforcés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sécurité et accompagnement</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Top-up : crédits additionnels achetés séparément</a:t>
            </a:r>
          </a:p>
        </p:txBody>
      </p:sp>
      <p:sp>
        <p:nvSpPr>
          <p:cNvPr id="80" name="pricing-note">
            <a:extLst>
              <a:ext uri="{FF2B5EF4-FFF2-40B4-BE49-F238E27FC236}">
                <a16:creationId xmlns:a16="http://schemas.microsoft.com/office/drawing/2014/main" id="{A8DDED7E-2682-444C-A1DC-7775601E5715}"/>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crédits financent construction, hébergement Cloud et fonctions IA. Les crédits mensuels expirent après deux mois s’ils ne sont pas utilisés.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2A55B29C-FF63-4EAA-AF60-E7B62F180EA1}"/>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F50493BA-2CB1-4CCF-ADDB-0DCFCC1380AE}"/>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913A5A33-FEF4-492B-9A97-952DEAA5264F}"/>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35</a:t>
            </a:r>
          </a:p>
        </p:txBody>
      </p:sp>
      <p:sp>
        <p:nvSpPr>
          <p:cNvPr id="85" name="running-footer">
            <a:extLst>
              <a:ext uri="{FF2B5EF4-FFF2-40B4-BE49-F238E27FC236}">
                <a16:creationId xmlns:a16="http://schemas.microsoft.com/office/drawing/2014/main" id="{A82E51ED-F8BF-4BCF-AA21-C1D8C38CE7C3}"/>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96D9-28D9-EEA2-1A59-BC986A05B8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574C22-180B-6ECB-57F1-A19799CA264D}"/>
              </a:ext>
            </a:extLst>
          </p:cNvPr>
          <p:cNvSpPr>
            <a:spLocks noGrp="1"/>
          </p:cNvSpPr>
          <p:nvPr/>
        </p:nvSpPr>
        <p:spPr>
          <a:xfrm>
            <a:off x="161925" y="3143250"/>
            <a:ext cx="6515100" cy="1809750"/>
          </a:xfrm>
          <a:prstGeom prst="rect">
            <a:avLst/>
          </a:prstGeom>
          <a:solidFill>
            <a:srgbClr val="F4F1EA"/>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sz="2925" b="1">
                <a:solidFill>
                  <a:srgbClr val="0B71AE"/>
                </a:solidFill>
              </a:defRPr>
            </a:pPr>
            <a:r>
              <a:rPr kumimoji="0" lang="fr-MA" sz="2925" b="1" i="0" u="none" strike="noStrike" kern="1200" cap="none" spc="0" normalizeH="0" baseline="0" noProof="0" dirty="0">
                <a:ln>
                  <a:noFill/>
                </a:ln>
                <a:solidFill>
                  <a:srgbClr val="0B71AE"/>
                </a:solidFill>
                <a:effectLst/>
                <a:uLnTx/>
                <a:uFillTx/>
                <a:latin typeface="Aptos"/>
                <a:ea typeface="Aptos"/>
                <a:cs typeface="Aptos"/>
              </a:rPr>
              <a:t>Partie II : Aller plus loin</a:t>
            </a:r>
            <a:endParaRPr kumimoji="0" sz="2925" b="1" i="0" u="none" strike="noStrike" kern="1200" cap="none" spc="0" normalizeH="0" baseline="0" noProof="0" dirty="0">
              <a:ln>
                <a:noFill/>
              </a:ln>
              <a:solidFill>
                <a:srgbClr val="0B71AE"/>
              </a:solidFill>
              <a:effectLst/>
              <a:uLnTx/>
              <a:uFillTx/>
              <a:latin typeface="Aptos"/>
              <a:ea typeface="Aptos"/>
              <a:cs typeface="Aptos"/>
            </a:endParaRPr>
          </a:p>
        </p:txBody>
      </p:sp>
      <p:sp>
        <p:nvSpPr>
          <p:cNvPr id="5" name="cover-edition-line">
            <a:extLst>
              <a:ext uri="{FF2B5EF4-FFF2-40B4-BE49-F238E27FC236}">
                <a16:creationId xmlns:a16="http://schemas.microsoft.com/office/drawing/2014/main" id="{5A8C8CE7-E281-5428-5468-E736A321D24D}"/>
              </a:ext>
            </a:extLst>
          </p:cNvPr>
          <p:cNvSpPr>
            <a:spLocks noGrp="1"/>
          </p:cNvSpPr>
          <p:nvPr/>
        </p:nvSpPr>
        <p:spPr>
          <a:xfrm>
            <a:off x="266700" y="4972050"/>
            <a:ext cx="6286500" cy="342900"/>
          </a:xfrm>
          <a:prstGeom prst="rect">
            <a:avLst/>
          </a:prstGeom>
          <a:solidFill>
            <a:srgbClr val="F4F1EA"/>
          </a:solidFill>
          <a:ln w="38100">
            <a:solidFill>
              <a:srgbClr val="F4F1EA"/>
            </a:solidFill>
            <a:prstDash val="soli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sz="1163" b="1">
                <a:solidFill>
                  <a:srgbClr val="CE2E8B"/>
                </a:solidFill>
              </a:defRPr>
            </a:pPr>
            <a:r>
              <a:rPr kumimoji="0" sz="1163" b="1" i="0" u="none" strike="noStrike" kern="1200" cap="none" spc="0" normalizeH="0" baseline="0" noProof="0">
                <a:ln>
                  <a:noFill/>
                </a:ln>
                <a:solidFill>
                  <a:srgbClr val="CE2E8B"/>
                </a:solidFill>
                <a:effectLst/>
                <a:uLnTx/>
                <a:uFillTx/>
                <a:latin typeface="Aptos"/>
                <a:ea typeface="+mn-ea"/>
                <a:cs typeface="+mn-cs"/>
              </a:rPr>
              <a:t>GUIDE PRATIQUE  ·  ÉDITION JUILLET 2026</a:t>
            </a:r>
          </a:p>
        </p:txBody>
      </p:sp>
      <p:sp>
        <p:nvSpPr>
          <p:cNvPr id="8" name="page-1">
            <a:extLst>
              <a:ext uri="{FF2B5EF4-FFF2-40B4-BE49-F238E27FC236}">
                <a16:creationId xmlns:a16="http://schemas.microsoft.com/office/drawing/2014/main" id="{666D29DA-017E-5B72-A15D-7F6A453F13E2}"/>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marL="0" marR="0" lvl="0" indent="0" algn="l" defTabSz="914400" eaLnBrk="1" fontAlgn="auto" latinLnBrk="0" hangingPunct="1">
              <a:lnSpc>
                <a:spcPct val="100000"/>
              </a:lnSpc>
              <a:spcBef>
                <a:spcPts val="0"/>
              </a:spcBef>
              <a:spcAft>
                <a:spcPts val="0"/>
              </a:spcAft>
              <a:buClrTx/>
              <a:buSzTx/>
              <a:buFontTx/>
              <a:buNone/>
              <a:tabLst/>
              <a:defRPr sz="788" b="1">
                <a:solidFill>
                  <a:srgbClr val="0874B5"/>
                </a:solidFill>
                <a:latin typeface="Montserrat"/>
                <a:ea typeface="Montserrat"/>
                <a:cs typeface="Montserrat"/>
              </a:defRPr>
            </a:pPr>
            <a:r>
              <a:rPr kumimoji="0" sz="788" b="1" i="0" u="none" strike="noStrike" kern="1200" cap="none" spc="0" normalizeH="0" baseline="0" noProof="0">
                <a:ln>
                  <a:noFill/>
                </a:ln>
                <a:solidFill>
                  <a:srgbClr val="0874B5"/>
                </a:solidFill>
                <a:effectLst/>
                <a:uLnTx/>
                <a:uFillTx/>
                <a:latin typeface="Montserrat"/>
                <a:ea typeface="Montserrat"/>
                <a:cs typeface="Montserrat"/>
              </a:rPr>
              <a:t>PAGE 1</a:t>
            </a:r>
          </a:p>
        </p:txBody>
      </p:sp>
    </p:spTree>
    <p:extLst>
      <p:ext uri="{BB962C8B-B14F-4D97-AF65-F5344CB8AC3E}">
        <p14:creationId xmlns:p14="http://schemas.microsoft.com/office/powerpoint/2010/main" val="317563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415"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600E104E-0BE9-4D97-822B-772D04080FA5}"/>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708AE4C7-60CF-419A-848F-450A6C7538B9}"/>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AUTRES OUTILS IA</a:t>
            </a:r>
          </a:p>
        </p:txBody>
      </p:sp>
      <p:sp>
        <p:nvSpPr>
          <p:cNvPr id="40" name="slide-subtitle">
            <a:extLst>
              <a:ext uri="{FF2B5EF4-FFF2-40B4-BE49-F238E27FC236}">
                <a16:creationId xmlns:a16="http://schemas.microsoft.com/office/drawing/2014/main" id="{0BAE9446-BE90-49EC-A965-2AF534166335}"/>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48 solutions complémentaires · 8 outils par catégorie · sélection à évaluer selon le contexte métier</a:t>
            </a:r>
          </a:p>
        </p:txBody>
      </p:sp>
      <p:sp>
        <p:nvSpPr>
          <p:cNvPr id="41" name="Straight Connector 40">
            <a:extLst>
              <a:ext uri="{FF2B5EF4-FFF2-40B4-BE49-F238E27FC236}">
                <a16:creationId xmlns:a16="http://schemas.microsoft.com/office/drawing/2014/main" id="{621567FC-AD96-4D81-A7AD-7A28D2CD9D22}"/>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0A737D1C-713F-4EFB-BA9A-92FC5066A1F0}"/>
              </a:ext>
            </a:extLst>
          </p:cNvPr>
          <p:cNvSpPr>
            <a:spLocks noGrp="1"/>
          </p:cNvSpPr>
          <p:nvPr/>
        </p:nvSpPr>
        <p:spPr>
          <a:xfrm>
            <a:off x="571500" y="200025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421" name="Picture 251"/>
          <p:cNvPicPr>
            <a:picLocks noChangeAspect="1"/>
          </p:cNvPicPr>
          <p:nvPr/>
        </p:nvPicPr>
        <p:blipFill>
          <a:blip r:embed="rId4"/>
          <a:stretch/>
        </p:blipFill>
        <p:spPr>
          <a:xfrm>
            <a:off x="742950" y="2114550"/>
            <a:ext cx="285750" cy="285750"/>
          </a:xfrm>
          <a:prstGeom prst="rect">
            <a:avLst/>
          </a:prstGeom>
        </p:spPr>
      </p:pic>
      <p:sp>
        <p:nvSpPr>
          <p:cNvPr id="44" name="category-1-title">
            <a:extLst>
              <a:ext uri="{FF2B5EF4-FFF2-40B4-BE49-F238E27FC236}">
                <a16:creationId xmlns:a16="http://schemas.microsoft.com/office/drawing/2014/main" id="{D2348E94-84DC-46F1-BB17-4C116A6D82FC}"/>
              </a:ext>
            </a:extLst>
          </p:cNvPr>
          <p:cNvSpPr>
            <a:spLocks noGrp="1"/>
          </p:cNvSpPr>
          <p:nvPr/>
        </p:nvSpPr>
        <p:spPr>
          <a:xfrm>
            <a:off x="1123950" y="2066925"/>
            <a:ext cx="2609850" cy="400050"/>
          </a:xfrm>
          <a:prstGeom prst="rect">
            <a:avLst/>
          </a:prstGeom>
          <a:noFill/>
          <a:ln w="0">
            <a:noFill/>
            <a:prstDash val="solid"/>
          </a:ln>
        </p:spPr>
        <p:txBody>
          <a:bodyPr wrap="square" lIns="0" tIns="0" rIns="0" bIns="0" anchor="ctr">
            <a:normAutofit/>
          </a:bodyPr>
          <a:lstStyle/>
          <a:p>
            <a:pPr algn="l">
              <a:buNone/>
              <a:defRPr sz="923" b="1">
                <a:solidFill>
                  <a:srgbClr val="005B86"/>
                </a:solidFill>
                <a:latin typeface="Arial"/>
                <a:ea typeface="Arial"/>
                <a:cs typeface="Arial"/>
              </a:defRPr>
            </a:pPr>
            <a:r>
              <a:rPr sz="923" b="1">
                <a:solidFill>
                  <a:srgbClr val="005B86"/>
                </a:solidFill>
                <a:latin typeface="Arial"/>
                <a:ea typeface="Arial"/>
                <a:cs typeface="Arial"/>
              </a:rPr>
              <a:t>Assistants, contenu &amp; productivité</a:t>
            </a:r>
          </a:p>
        </p:txBody>
      </p:sp>
      <p:sp>
        <p:nvSpPr>
          <p:cNvPr id="46" name="Straight Connector 45">
            <a:extLst>
              <a:ext uri="{FF2B5EF4-FFF2-40B4-BE49-F238E27FC236}">
                <a16:creationId xmlns:a16="http://schemas.microsoft.com/office/drawing/2014/main" id="{1015E5CA-E81E-438C-A91F-BC3AA29C5455}"/>
              </a:ext>
            </a:extLst>
          </p:cNvPr>
          <p:cNvSpPr>
            <a:spLocks noGrp="1"/>
          </p:cNvSpPr>
          <p:nvPr/>
        </p:nvSpPr>
        <p:spPr>
          <a:xfrm>
            <a:off x="742950" y="2495550"/>
            <a:ext cx="2990850" cy="9525"/>
          </a:xfrm>
          <a:prstGeom prst="line">
            <a:avLst/>
          </a:prstGeom>
          <a:noFill/>
          <a:ln w="9525">
            <a:solidFill>
              <a:srgbClr val="B9DDEB"/>
            </a:solidFill>
            <a:prstDash val="solid"/>
          </a:ln>
        </p:spPr>
        <p:txBody>
          <a:bodyPr/>
          <a:lstStyle/>
          <a:p>
            <a:endParaRPr/>
          </a:p>
        </p:txBody>
      </p:sp>
      <p:sp>
        <p:nvSpPr>
          <p:cNvPr id="48" name="Rectangle: Rounded Corners 47">
            <a:extLst>
              <a:ext uri="{FF2B5EF4-FFF2-40B4-BE49-F238E27FC236}">
                <a16:creationId xmlns:a16="http://schemas.microsoft.com/office/drawing/2014/main" id="{55142665-594C-4FFA-8E1B-E65C11D13D84}"/>
              </a:ext>
            </a:extLst>
          </p:cNvPr>
          <p:cNvSpPr>
            <a:spLocks noGrp="1"/>
          </p:cNvSpPr>
          <p:nvPr/>
        </p:nvSpPr>
        <p:spPr>
          <a:xfrm>
            <a:off x="4143375" y="200025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425" name="Picture 257"/>
          <p:cNvPicPr>
            <a:picLocks noChangeAspect="1"/>
          </p:cNvPicPr>
          <p:nvPr/>
        </p:nvPicPr>
        <p:blipFill>
          <a:blip r:embed="rId5"/>
          <a:stretch/>
        </p:blipFill>
        <p:spPr>
          <a:xfrm>
            <a:off x="4314825" y="2114550"/>
            <a:ext cx="285750" cy="285750"/>
          </a:xfrm>
          <a:prstGeom prst="rect">
            <a:avLst/>
          </a:prstGeom>
        </p:spPr>
      </p:pic>
      <p:sp>
        <p:nvSpPr>
          <p:cNvPr id="50" name="category-2-title">
            <a:extLst>
              <a:ext uri="{FF2B5EF4-FFF2-40B4-BE49-F238E27FC236}">
                <a16:creationId xmlns:a16="http://schemas.microsoft.com/office/drawing/2014/main" id="{B49F285B-7627-40C0-8F7B-792226B7BC2D}"/>
              </a:ext>
            </a:extLst>
          </p:cNvPr>
          <p:cNvSpPr>
            <a:spLocks noGrp="1"/>
          </p:cNvSpPr>
          <p:nvPr/>
        </p:nvSpPr>
        <p:spPr>
          <a:xfrm>
            <a:off x="4695825" y="2066925"/>
            <a:ext cx="2609850" cy="400050"/>
          </a:xfrm>
          <a:prstGeom prst="rect">
            <a:avLst/>
          </a:prstGeom>
          <a:noFill/>
          <a:ln w="0">
            <a:noFill/>
            <a:prstDash val="solid"/>
          </a:ln>
        </p:spPr>
        <p:txBody>
          <a:bodyPr wrap="square" lIns="0" tIns="0" rIns="0" bIns="0" anchor="ctr">
            <a:normAutofit/>
          </a:bodyPr>
          <a:lstStyle/>
          <a:p>
            <a:pPr algn="l">
              <a:buNone/>
              <a:defRPr sz="1035" b="1">
                <a:solidFill>
                  <a:srgbClr val="005B86"/>
                </a:solidFill>
                <a:latin typeface="Arial"/>
                <a:ea typeface="Arial"/>
                <a:cs typeface="Arial"/>
              </a:defRPr>
            </a:pPr>
            <a:r>
              <a:rPr sz="1035" b="1">
                <a:solidFill>
                  <a:srgbClr val="005B86"/>
                </a:solidFill>
                <a:latin typeface="Arial"/>
                <a:ea typeface="Arial"/>
                <a:cs typeface="Arial"/>
              </a:rPr>
              <a:t>Création média</a:t>
            </a:r>
          </a:p>
        </p:txBody>
      </p:sp>
      <p:sp>
        <p:nvSpPr>
          <p:cNvPr id="52" name="Straight Connector 51">
            <a:extLst>
              <a:ext uri="{FF2B5EF4-FFF2-40B4-BE49-F238E27FC236}">
                <a16:creationId xmlns:a16="http://schemas.microsoft.com/office/drawing/2014/main" id="{84399733-5552-4B61-AC74-2A9B21027095}"/>
              </a:ext>
            </a:extLst>
          </p:cNvPr>
          <p:cNvSpPr>
            <a:spLocks noGrp="1"/>
          </p:cNvSpPr>
          <p:nvPr/>
        </p:nvSpPr>
        <p:spPr>
          <a:xfrm>
            <a:off x="4314825" y="2495550"/>
            <a:ext cx="2990850" cy="9525"/>
          </a:xfrm>
          <a:prstGeom prst="line">
            <a:avLst/>
          </a:prstGeom>
          <a:noFill/>
          <a:ln w="9525">
            <a:solidFill>
              <a:srgbClr val="B9DDEB"/>
            </a:solidFill>
            <a:prstDash val="solid"/>
          </a:ln>
        </p:spPr>
        <p:txBody>
          <a:bodyPr/>
          <a:lstStyle/>
          <a:p>
            <a:endParaRPr/>
          </a:p>
        </p:txBody>
      </p:sp>
      <p:sp>
        <p:nvSpPr>
          <p:cNvPr id="54" name="Rectangle: Rounded Corners 53">
            <a:extLst>
              <a:ext uri="{FF2B5EF4-FFF2-40B4-BE49-F238E27FC236}">
                <a16:creationId xmlns:a16="http://schemas.microsoft.com/office/drawing/2014/main" id="{54405ECB-296B-4B04-81D1-E88FCC2685B9}"/>
              </a:ext>
            </a:extLst>
          </p:cNvPr>
          <p:cNvSpPr>
            <a:spLocks noGrp="1"/>
          </p:cNvSpPr>
          <p:nvPr/>
        </p:nvSpPr>
        <p:spPr>
          <a:xfrm>
            <a:off x="7715250" y="200025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429" name="Picture 263"/>
          <p:cNvPicPr>
            <a:picLocks noChangeAspect="1"/>
          </p:cNvPicPr>
          <p:nvPr/>
        </p:nvPicPr>
        <p:blipFill>
          <a:blip r:embed="rId6"/>
          <a:stretch/>
        </p:blipFill>
        <p:spPr>
          <a:xfrm>
            <a:off x="7886700" y="2114550"/>
            <a:ext cx="285750" cy="285750"/>
          </a:xfrm>
          <a:prstGeom prst="rect">
            <a:avLst/>
          </a:prstGeom>
        </p:spPr>
      </p:pic>
      <p:sp>
        <p:nvSpPr>
          <p:cNvPr id="56" name="category-3-title">
            <a:extLst>
              <a:ext uri="{FF2B5EF4-FFF2-40B4-BE49-F238E27FC236}">
                <a16:creationId xmlns:a16="http://schemas.microsoft.com/office/drawing/2014/main" id="{328D4810-DF6A-430E-9A55-BB40EB27370C}"/>
              </a:ext>
            </a:extLst>
          </p:cNvPr>
          <p:cNvSpPr>
            <a:spLocks noGrp="1"/>
          </p:cNvSpPr>
          <p:nvPr/>
        </p:nvSpPr>
        <p:spPr>
          <a:xfrm>
            <a:off x="8267700" y="2066925"/>
            <a:ext cx="2609850" cy="400050"/>
          </a:xfrm>
          <a:prstGeom prst="rect">
            <a:avLst/>
          </a:prstGeom>
          <a:noFill/>
          <a:ln w="0">
            <a:noFill/>
            <a:prstDash val="solid"/>
          </a:ln>
        </p:spPr>
        <p:txBody>
          <a:bodyPr wrap="square" lIns="0" tIns="0" rIns="0" bIns="0" anchor="ctr">
            <a:normAutofit/>
          </a:bodyPr>
          <a:lstStyle/>
          <a:p>
            <a:pPr algn="l">
              <a:buNone/>
              <a:defRPr sz="1035" b="1">
                <a:solidFill>
                  <a:srgbClr val="005B86"/>
                </a:solidFill>
                <a:latin typeface="Arial"/>
                <a:ea typeface="Arial"/>
                <a:cs typeface="Arial"/>
              </a:defRPr>
            </a:pPr>
            <a:r>
              <a:rPr sz="1035" b="1">
                <a:solidFill>
                  <a:srgbClr val="005B86"/>
                </a:solidFill>
                <a:latin typeface="Arial"/>
                <a:ea typeface="Arial"/>
                <a:cs typeface="Arial"/>
              </a:rPr>
              <a:t>Réunions &amp; collaboration</a:t>
            </a:r>
          </a:p>
        </p:txBody>
      </p:sp>
      <p:sp>
        <p:nvSpPr>
          <p:cNvPr id="58" name="Straight Connector 57">
            <a:extLst>
              <a:ext uri="{FF2B5EF4-FFF2-40B4-BE49-F238E27FC236}">
                <a16:creationId xmlns:a16="http://schemas.microsoft.com/office/drawing/2014/main" id="{2ADDF93B-CD08-47C0-BDCB-08E84A5D1659}"/>
              </a:ext>
            </a:extLst>
          </p:cNvPr>
          <p:cNvSpPr>
            <a:spLocks noGrp="1"/>
          </p:cNvSpPr>
          <p:nvPr/>
        </p:nvSpPr>
        <p:spPr>
          <a:xfrm>
            <a:off x="7886700" y="2495550"/>
            <a:ext cx="2990850" cy="9525"/>
          </a:xfrm>
          <a:prstGeom prst="line">
            <a:avLst/>
          </a:prstGeom>
          <a:noFill/>
          <a:ln w="9525">
            <a:solidFill>
              <a:srgbClr val="B9DDEB"/>
            </a:solidFill>
            <a:prstDash val="solid"/>
          </a:ln>
        </p:spPr>
        <p:txBody>
          <a:bodyPr/>
          <a:lstStyle/>
          <a:p>
            <a:endParaRPr/>
          </a:p>
        </p:txBody>
      </p:sp>
      <p:sp>
        <p:nvSpPr>
          <p:cNvPr id="60" name="Rectangle: Rounded Corners 59">
            <a:extLst>
              <a:ext uri="{FF2B5EF4-FFF2-40B4-BE49-F238E27FC236}">
                <a16:creationId xmlns:a16="http://schemas.microsoft.com/office/drawing/2014/main" id="{021CCB71-21F6-487C-903B-17005C16C2DD}"/>
              </a:ext>
            </a:extLst>
          </p:cNvPr>
          <p:cNvSpPr>
            <a:spLocks noGrp="1"/>
          </p:cNvSpPr>
          <p:nvPr/>
        </p:nvSpPr>
        <p:spPr>
          <a:xfrm>
            <a:off x="571500" y="411480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433" name="Picture 269"/>
          <p:cNvPicPr>
            <a:picLocks noChangeAspect="1"/>
          </p:cNvPicPr>
          <p:nvPr/>
        </p:nvPicPr>
        <p:blipFill>
          <a:blip r:embed="rId7"/>
          <a:stretch/>
        </p:blipFill>
        <p:spPr>
          <a:xfrm>
            <a:off x="742950" y="4229100"/>
            <a:ext cx="285750" cy="285750"/>
          </a:xfrm>
          <a:prstGeom prst="rect">
            <a:avLst/>
          </a:prstGeom>
        </p:spPr>
      </p:pic>
      <p:sp>
        <p:nvSpPr>
          <p:cNvPr id="62" name="category-4-title">
            <a:extLst>
              <a:ext uri="{FF2B5EF4-FFF2-40B4-BE49-F238E27FC236}">
                <a16:creationId xmlns:a16="http://schemas.microsoft.com/office/drawing/2014/main" id="{1BF1820C-4D7D-41B4-A04B-E5E37F4152B8}"/>
              </a:ext>
            </a:extLst>
          </p:cNvPr>
          <p:cNvSpPr>
            <a:spLocks noGrp="1"/>
          </p:cNvSpPr>
          <p:nvPr/>
        </p:nvSpPr>
        <p:spPr>
          <a:xfrm>
            <a:off x="1123950" y="4181475"/>
            <a:ext cx="2609850" cy="400050"/>
          </a:xfrm>
          <a:prstGeom prst="rect">
            <a:avLst/>
          </a:prstGeom>
          <a:noFill/>
          <a:ln w="0">
            <a:noFill/>
            <a:prstDash val="solid"/>
          </a:ln>
        </p:spPr>
        <p:txBody>
          <a:bodyPr wrap="square" lIns="0" tIns="0" rIns="0" bIns="0" anchor="ctr">
            <a:normAutofit/>
          </a:bodyPr>
          <a:lstStyle/>
          <a:p>
            <a:pPr algn="l">
              <a:buNone/>
              <a:defRPr sz="1035" b="1">
                <a:solidFill>
                  <a:srgbClr val="005B86"/>
                </a:solidFill>
                <a:latin typeface="Arial"/>
                <a:ea typeface="Arial"/>
                <a:cs typeface="Arial"/>
              </a:defRPr>
            </a:pPr>
            <a:r>
              <a:rPr sz="1035" b="1">
                <a:solidFill>
                  <a:srgbClr val="005B86"/>
                </a:solidFill>
                <a:latin typeface="Arial"/>
                <a:ea typeface="Arial"/>
                <a:cs typeface="Arial"/>
              </a:rPr>
              <a:t>Recherche, analyse &amp; données</a:t>
            </a:r>
          </a:p>
        </p:txBody>
      </p:sp>
      <p:sp>
        <p:nvSpPr>
          <p:cNvPr id="64" name="Straight Connector 63">
            <a:extLst>
              <a:ext uri="{FF2B5EF4-FFF2-40B4-BE49-F238E27FC236}">
                <a16:creationId xmlns:a16="http://schemas.microsoft.com/office/drawing/2014/main" id="{F0EF8F8B-2ABE-4DF2-8B2F-A3B091BCF438}"/>
              </a:ext>
            </a:extLst>
          </p:cNvPr>
          <p:cNvSpPr>
            <a:spLocks noGrp="1"/>
          </p:cNvSpPr>
          <p:nvPr/>
        </p:nvSpPr>
        <p:spPr>
          <a:xfrm>
            <a:off x="742950" y="4610100"/>
            <a:ext cx="2990850" cy="9525"/>
          </a:xfrm>
          <a:prstGeom prst="line">
            <a:avLst/>
          </a:prstGeom>
          <a:noFill/>
          <a:ln w="9525">
            <a:solidFill>
              <a:srgbClr val="B9DDEB"/>
            </a:solidFill>
            <a:prstDash val="solid"/>
          </a:ln>
        </p:spPr>
        <p:txBody>
          <a:bodyPr/>
          <a:lstStyle/>
          <a:p>
            <a:endParaRPr/>
          </a:p>
        </p:txBody>
      </p:sp>
      <p:sp>
        <p:nvSpPr>
          <p:cNvPr id="66" name="Rectangle: Rounded Corners 65">
            <a:extLst>
              <a:ext uri="{FF2B5EF4-FFF2-40B4-BE49-F238E27FC236}">
                <a16:creationId xmlns:a16="http://schemas.microsoft.com/office/drawing/2014/main" id="{072FAE41-6E91-4D44-9D06-147B4D077ECA}"/>
              </a:ext>
            </a:extLst>
          </p:cNvPr>
          <p:cNvSpPr>
            <a:spLocks noGrp="1"/>
          </p:cNvSpPr>
          <p:nvPr/>
        </p:nvSpPr>
        <p:spPr>
          <a:xfrm>
            <a:off x="4143375" y="411480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437" name="Picture 275"/>
          <p:cNvPicPr>
            <a:picLocks noChangeAspect="1"/>
          </p:cNvPicPr>
          <p:nvPr/>
        </p:nvPicPr>
        <p:blipFill>
          <a:blip r:embed="rId8"/>
          <a:stretch/>
        </p:blipFill>
        <p:spPr>
          <a:xfrm>
            <a:off x="4314825" y="4229100"/>
            <a:ext cx="285750" cy="285750"/>
          </a:xfrm>
          <a:prstGeom prst="rect">
            <a:avLst/>
          </a:prstGeom>
        </p:spPr>
      </p:pic>
      <p:sp>
        <p:nvSpPr>
          <p:cNvPr id="68" name="category-5-title">
            <a:extLst>
              <a:ext uri="{FF2B5EF4-FFF2-40B4-BE49-F238E27FC236}">
                <a16:creationId xmlns:a16="http://schemas.microsoft.com/office/drawing/2014/main" id="{777E4D6B-42A7-42B9-8DA0-502B2D18BA84}"/>
              </a:ext>
            </a:extLst>
          </p:cNvPr>
          <p:cNvSpPr>
            <a:spLocks noGrp="1"/>
          </p:cNvSpPr>
          <p:nvPr/>
        </p:nvSpPr>
        <p:spPr>
          <a:xfrm>
            <a:off x="4695825" y="4181475"/>
            <a:ext cx="2609850" cy="400050"/>
          </a:xfrm>
          <a:prstGeom prst="rect">
            <a:avLst/>
          </a:prstGeom>
          <a:noFill/>
          <a:ln w="0">
            <a:noFill/>
            <a:prstDash val="solid"/>
          </a:ln>
        </p:spPr>
        <p:txBody>
          <a:bodyPr wrap="square" lIns="0" tIns="0" rIns="0" bIns="0" anchor="ctr">
            <a:normAutofit/>
          </a:bodyPr>
          <a:lstStyle/>
          <a:p>
            <a:pPr algn="l">
              <a:buNone/>
              <a:defRPr sz="1035" b="1">
                <a:solidFill>
                  <a:srgbClr val="005B86"/>
                </a:solidFill>
                <a:latin typeface="Arial"/>
                <a:ea typeface="Arial"/>
                <a:cs typeface="Arial"/>
              </a:defRPr>
            </a:pPr>
            <a:r>
              <a:rPr sz="1035" b="1">
                <a:solidFill>
                  <a:srgbClr val="005B86"/>
                </a:solidFill>
                <a:latin typeface="Arial"/>
                <a:ea typeface="Arial"/>
                <a:cs typeface="Arial"/>
              </a:rPr>
              <a:t>Automatisation &amp; agents</a:t>
            </a:r>
          </a:p>
        </p:txBody>
      </p:sp>
      <p:sp>
        <p:nvSpPr>
          <p:cNvPr id="70" name="Straight Connector 69">
            <a:extLst>
              <a:ext uri="{FF2B5EF4-FFF2-40B4-BE49-F238E27FC236}">
                <a16:creationId xmlns:a16="http://schemas.microsoft.com/office/drawing/2014/main" id="{4E4E41FB-8915-4A95-B866-2DBC3873F8A6}"/>
              </a:ext>
            </a:extLst>
          </p:cNvPr>
          <p:cNvSpPr>
            <a:spLocks noGrp="1"/>
          </p:cNvSpPr>
          <p:nvPr/>
        </p:nvSpPr>
        <p:spPr>
          <a:xfrm>
            <a:off x="4314825" y="4610100"/>
            <a:ext cx="2990850" cy="9525"/>
          </a:xfrm>
          <a:prstGeom prst="line">
            <a:avLst/>
          </a:prstGeom>
          <a:noFill/>
          <a:ln w="9525">
            <a:solidFill>
              <a:srgbClr val="B9DDEB"/>
            </a:solidFill>
            <a:prstDash val="solid"/>
          </a:ln>
        </p:spPr>
        <p:txBody>
          <a:bodyPr/>
          <a:lstStyle/>
          <a:p>
            <a:endParaRPr/>
          </a:p>
        </p:txBody>
      </p:sp>
      <p:sp>
        <p:nvSpPr>
          <p:cNvPr id="72" name="Rectangle: Rounded Corners 71">
            <a:extLst>
              <a:ext uri="{FF2B5EF4-FFF2-40B4-BE49-F238E27FC236}">
                <a16:creationId xmlns:a16="http://schemas.microsoft.com/office/drawing/2014/main" id="{1FF4E13E-AA16-43E6-B2C8-E40D708E10B0}"/>
              </a:ext>
            </a:extLst>
          </p:cNvPr>
          <p:cNvSpPr>
            <a:spLocks noGrp="1"/>
          </p:cNvSpPr>
          <p:nvPr/>
        </p:nvSpPr>
        <p:spPr>
          <a:xfrm>
            <a:off x="7715250" y="411480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441" name="Picture 281"/>
          <p:cNvPicPr>
            <a:picLocks noChangeAspect="1"/>
          </p:cNvPicPr>
          <p:nvPr/>
        </p:nvPicPr>
        <p:blipFill>
          <a:blip r:embed="rId9"/>
          <a:stretch/>
        </p:blipFill>
        <p:spPr>
          <a:xfrm>
            <a:off x="7886700" y="4229100"/>
            <a:ext cx="285750" cy="285750"/>
          </a:xfrm>
          <a:prstGeom prst="rect">
            <a:avLst/>
          </a:prstGeom>
        </p:spPr>
      </p:pic>
      <p:sp>
        <p:nvSpPr>
          <p:cNvPr id="74" name="category-6-title">
            <a:extLst>
              <a:ext uri="{FF2B5EF4-FFF2-40B4-BE49-F238E27FC236}">
                <a16:creationId xmlns:a16="http://schemas.microsoft.com/office/drawing/2014/main" id="{568B6CA7-2086-44BC-BD2A-1A277E976167}"/>
              </a:ext>
            </a:extLst>
          </p:cNvPr>
          <p:cNvSpPr>
            <a:spLocks noGrp="1"/>
          </p:cNvSpPr>
          <p:nvPr/>
        </p:nvSpPr>
        <p:spPr>
          <a:xfrm>
            <a:off x="8267700" y="4181475"/>
            <a:ext cx="2609850" cy="400050"/>
          </a:xfrm>
          <a:prstGeom prst="rect">
            <a:avLst/>
          </a:prstGeom>
          <a:noFill/>
          <a:ln w="0">
            <a:noFill/>
            <a:prstDash val="solid"/>
          </a:ln>
        </p:spPr>
        <p:txBody>
          <a:bodyPr wrap="square" lIns="0" tIns="0" rIns="0" bIns="0" anchor="ctr">
            <a:normAutofit/>
          </a:bodyPr>
          <a:lstStyle/>
          <a:p>
            <a:pPr algn="l">
              <a:buNone/>
              <a:defRPr sz="1035" b="1">
                <a:solidFill>
                  <a:srgbClr val="005B86"/>
                </a:solidFill>
                <a:latin typeface="Arial"/>
                <a:ea typeface="Arial"/>
                <a:cs typeface="Arial"/>
              </a:defRPr>
            </a:pPr>
            <a:r>
              <a:rPr sz="1035" b="1">
                <a:solidFill>
                  <a:srgbClr val="005B86"/>
                </a:solidFill>
                <a:latin typeface="Arial"/>
                <a:ea typeface="Arial"/>
                <a:cs typeface="Arial"/>
              </a:rPr>
              <a:t>Développement, sites &amp; apps</a:t>
            </a:r>
          </a:p>
        </p:txBody>
      </p:sp>
      <p:sp>
        <p:nvSpPr>
          <p:cNvPr id="76" name="Straight Connector 75">
            <a:extLst>
              <a:ext uri="{FF2B5EF4-FFF2-40B4-BE49-F238E27FC236}">
                <a16:creationId xmlns:a16="http://schemas.microsoft.com/office/drawing/2014/main" id="{6BF16108-7747-4AB8-8FCF-285DB7692AE2}"/>
              </a:ext>
            </a:extLst>
          </p:cNvPr>
          <p:cNvSpPr>
            <a:spLocks noGrp="1"/>
          </p:cNvSpPr>
          <p:nvPr/>
        </p:nvSpPr>
        <p:spPr>
          <a:xfrm>
            <a:off x="7886700" y="4610100"/>
            <a:ext cx="2990850" cy="9525"/>
          </a:xfrm>
          <a:prstGeom prst="line">
            <a:avLst/>
          </a:prstGeom>
          <a:noFill/>
          <a:ln w="9525">
            <a:solidFill>
              <a:srgbClr val="B9DDEB"/>
            </a:solidFill>
            <a:prstDash val="solid"/>
          </a:ln>
        </p:spPr>
        <p:txBody>
          <a:bodyPr/>
          <a:lstStyle/>
          <a:p>
            <a:endParaRPr/>
          </a:p>
        </p:txBody>
      </p:sp>
      <p:sp>
        <p:nvSpPr>
          <p:cNvPr id="78" name="page-label">
            <a:extLst>
              <a:ext uri="{FF2B5EF4-FFF2-40B4-BE49-F238E27FC236}">
                <a16:creationId xmlns:a16="http://schemas.microsoft.com/office/drawing/2014/main" id="{0E3142CD-31E8-422B-AC29-3913CC54DAFF}"/>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dirty="0">
                <a:solidFill>
                  <a:srgbClr val="0874B5"/>
                </a:solidFill>
                <a:latin typeface="Montserrat"/>
                <a:ea typeface="Montserrat"/>
                <a:cs typeface="Montserrat"/>
              </a:rPr>
              <a:t>PAGE 3</a:t>
            </a:r>
            <a:r>
              <a:rPr lang="fr-MA" sz="788" b="1" dirty="0">
                <a:solidFill>
                  <a:srgbClr val="0874B5"/>
                </a:solidFill>
                <a:latin typeface="Montserrat"/>
                <a:ea typeface="Montserrat"/>
                <a:cs typeface="Montserrat"/>
              </a:rPr>
              <a:t>4</a:t>
            </a:r>
            <a:endParaRPr sz="788" b="1" dirty="0">
              <a:solidFill>
                <a:srgbClr val="0874B5"/>
              </a:solidFill>
              <a:latin typeface="Montserrat"/>
              <a:ea typeface="Montserrat"/>
              <a:cs typeface="Montserrat"/>
            </a:endParaRPr>
          </a:p>
        </p:txBody>
      </p:sp>
      <p:sp>
        <p:nvSpPr>
          <p:cNvPr id="79" name="running-footer">
            <a:extLst>
              <a:ext uri="{FF2B5EF4-FFF2-40B4-BE49-F238E27FC236}">
                <a16:creationId xmlns:a16="http://schemas.microsoft.com/office/drawing/2014/main" id="{D4CBB271-C7CB-413C-BF97-C2F08F1F9BD1}"/>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sp>
        <p:nvSpPr>
          <p:cNvPr id="214" name="extra-tool-row-1-1">
            <a:extLst>
              <a:ext uri="{FF2B5EF4-FFF2-40B4-BE49-F238E27FC236}">
                <a16:creationId xmlns:a16="http://schemas.microsoft.com/office/drawing/2014/main" id="{C44CCF6D-15A0-4F74-9E69-2D535B4DF5CA}"/>
              </a:ext>
            </a:extLst>
          </p:cNvPr>
          <p:cNvSpPr>
            <a:spLocks noGrp="1"/>
          </p:cNvSpPr>
          <p:nvPr/>
        </p:nvSpPr>
        <p:spPr>
          <a:xfrm>
            <a:off x="704850" y="256222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47" name="Picture 391"/>
          <p:cNvPicPr>
            <a:picLocks noChangeAspect="1"/>
          </p:cNvPicPr>
          <p:nvPr/>
        </p:nvPicPr>
        <p:blipFill>
          <a:blip r:embed="rId10"/>
          <a:stretch/>
        </p:blipFill>
        <p:spPr>
          <a:xfrm>
            <a:off x="742950" y="2573655"/>
            <a:ext cx="112395" cy="112395"/>
          </a:xfrm>
          <a:prstGeom prst="rect">
            <a:avLst/>
          </a:prstGeom>
        </p:spPr>
      </p:pic>
      <p:sp>
        <p:nvSpPr>
          <p:cNvPr id="216" name="extra-tool-name-1-1">
            <a:extLst>
              <a:ext uri="{FF2B5EF4-FFF2-40B4-BE49-F238E27FC236}">
                <a16:creationId xmlns:a16="http://schemas.microsoft.com/office/drawing/2014/main" id="{A9125965-B047-40E0-8007-33B10D604C18}"/>
              </a:ext>
            </a:extLst>
          </p:cNvPr>
          <p:cNvSpPr>
            <a:spLocks noGrp="1"/>
          </p:cNvSpPr>
          <p:nvPr/>
        </p:nvSpPr>
        <p:spPr>
          <a:xfrm>
            <a:off x="904875" y="256032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Mistral Vibe</a:t>
            </a:r>
          </a:p>
        </p:txBody>
      </p:sp>
      <p:sp>
        <p:nvSpPr>
          <p:cNvPr id="217" name="extra-tool-row-1-2">
            <a:extLst>
              <a:ext uri="{FF2B5EF4-FFF2-40B4-BE49-F238E27FC236}">
                <a16:creationId xmlns:a16="http://schemas.microsoft.com/office/drawing/2014/main" id="{C8F28D0D-9552-41E6-8BF5-5ECF4C604CFB}"/>
              </a:ext>
            </a:extLst>
          </p:cNvPr>
          <p:cNvSpPr>
            <a:spLocks noGrp="1"/>
          </p:cNvSpPr>
          <p:nvPr/>
        </p:nvSpPr>
        <p:spPr>
          <a:xfrm>
            <a:off x="704850" y="271176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50" name="Picture 394"/>
          <p:cNvPicPr>
            <a:picLocks noChangeAspect="1"/>
          </p:cNvPicPr>
          <p:nvPr/>
        </p:nvPicPr>
        <p:blipFill>
          <a:blip r:embed="rId11"/>
          <a:stretch/>
        </p:blipFill>
        <p:spPr>
          <a:xfrm>
            <a:off x="742950" y="2723198"/>
            <a:ext cx="112395" cy="112395"/>
          </a:xfrm>
          <a:prstGeom prst="rect">
            <a:avLst/>
          </a:prstGeom>
        </p:spPr>
      </p:pic>
      <p:sp>
        <p:nvSpPr>
          <p:cNvPr id="219" name="extra-tool-name-1-2">
            <a:extLst>
              <a:ext uri="{FF2B5EF4-FFF2-40B4-BE49-F238E27FC236}">
                <a16:creationId xmlns:a16="http://schemas.microsoft.com/office/drawing/2014/main" id="{F7CC9828-16B6-4155-B084-46602E039A99}"/>
              </a:ext>
            </a:extLst>
          </p:cNvPr>
          <p:cNvSpPr>
            <a:spLocks noGrp="1"/>
          </p:cNvSpPr>
          <p:nvPr/>
        </p:nvSpPr>
        <p:spPr>
          <a:xfrm>
            <a:off x="904875" y="270986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Grok</a:t>
            </a:r>
          </a:p>
        </p:txBody>
      </p:sp>
      <p:sp>
        <p:nvSpPr>
          <p:cNvPr id="220" name="extra-tool-row-1-3">
            <a:extLst>
              <a:ext uri="{FF2B5EF4-FFF2-40B4-BE49-F238E27FC236}">
                <a16:creationId xmlns:a16="http://schemas.microsoft.com/office/drawing/2014/main" id="{56BFEF63-3CB0-4353-811C-A9272BACE213}"/>
              </a:ext>
            </a:extLst>
          </p:cNvPr>
          <p:cNvSpPr>
            <a:spLocks noGrp="1"/>
          </p:cNvSpPr>
          <p:nvPr/>
        </p:nvSpPr>
        <p:spPr>
          <a:xfrm>
            <a:off x="704850" y="286131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53" name="Picture 397"/>
          <p:cNvPicPr>
            <a:picLocks noChangeAspect="1"/>
          </p:cNvPicPr>
          <p:nvPr/>
        </p:nvPicPr>
        <p:blipFill>
          <a:blip r:embed="rId12"/>
          <a:stretch/>
        </p:blipFill>
        <p:spPr>
          <a:xfrm>
            <a:off x="742950" y="2872740"/>
            <a:ext cx="112395" cy="112395"/>
          </a:xfrm>
          <a:prstGeom prst="rect">
            <a:avLst/>
          </a:prstGeom>
        </p:spPr>
      </p:pic>
      <p:sp>
        <p:nvSpPr>
          <p:cNvPr id="222" name="extra-tool-name-1-3">
            <a:extLst>
              <a:ext uri="{FF2B5EF4-FFF2-40B4-BE49-F238E27FC236}">
                <a16:creationId xmlns:a16="http://schemas.microsoft.com/office/drawing/2014/main" id="{31B2088C-88C9-4B18-B638-87730D91E484}"/>
              </a:ext>
            </a:extLst>
          </p:cNvPr>
          <p:cNvSpPr>
            <a:spLocks noGrp="1"/>
          </p:cNvSpPr>
          <p:nvPr/>
        </p:nvSpPr>
        <p:spPr>
          <a:xfrm>
            <a:off x="904875" y="285940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Poe</a:t>
            </a:r>
          </a:p>
        </p:txBody>
      </p:sp>
      <p:sp>
        <p:nvSpPr>
          <p:cNvPr id="223" name="extra-tool-row-1-4">
            <a:extLst>
              <a:ext uri="{FF2B5EF4-FFF2-40B4-BE49-F238E27FC236}">
                <a16:creationId xmlns:a16="http://schemas.microsoft.com/office/drawing/2014/main" id="{1E68C6A9-0F01-4CFE-A8C9-D703747056B8}"/>
              </a:ext>
            </a:extLst>
          </p:cNvPr>
          <p:cNvSpPr>
            <a:spLocks noGrp="1"/>
          </p:cNvSpPr>
          <p:nvPr/>
        </p:nvSpPr>
        <p:spPr>
          <a:xfrm>
            <a:off x="704850" y="301085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56" name="Picture 400"/>
          <p:cNvPicPr>
            <a:picLocks noChangeAspect="1"/>
          </p:cNvPicPr>
          <p:nvPr/>
        </p:nvPicPr>
        <p:blipFill>
          <a:blip r:embed="rId13"/>
          <a:stretch/>
        </p:blipFill>
        <p:spPr>
          <a:xfrm>
            <a:off x="742950" y="3022283"/>
            <a:ext cx="112395" cy="112395"/>
          </a:xfrm>
          <a:prstGeom prst="rect">
            <a:avLst/>
          </a:prstGeom>
        </p:spPr>
      </p:pic>
      <p:sp>
        <p:nvSpPr>
          <p:cNvPr id="225" name="extra-tool-name-1-4">
            <a:extLst>
              <a:ext uri="{FF2B5EF4-FFF2-40B4-BE49-F238E27FC236}">
                <a16:creationId xmlns:a16="http://schemas.microsoft.com/office/drawing/2014/main" id="{FC0B2E72-3002-403B-ADC6-EE92182D7240}"/>
              </a:ext>
            </a:extLst>
          </p:cNvPr>
          <p:cNvSpPr>
            <a:spLocks noGrp="1"/>
          </p:cNvSpPr>
          <p:nvPr/>
        </p:nvSpPr>
        <p:spPr>
          <a:xfrm>
            <a:off x="904875" y="300894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DeepSeek</a:t>
            </a:r>
          </a:p>
        </p:txBody>
      </p:sp>
      <p:sp>
        <p:nvSpPr>
          <p:cNvPr id="226" name="extra-tool-row-1-5">
            <a:extLst>
              <a:ext uri="{FF2B5EF4-FFF2-40B4-BE49-F238E27FC236}">
                <a16:creationId xmlns:a16="http://schemas.microsoft.com/office/drawing/2014/main" id="{FA689987-8598-4ADD-BAFA-9CB9B89DCB87}"/>
              </a:ext>
            </a:extLst>
          </p:cNvPr>
          <p:cNvSpPr>
            <a:spLocks noGrp="1"/>
          </p:cNvSpPr>
          <p:nvPr/>
        </p:nvSpPr>
        <p:spPr>
          <a:xfrm>
            <a:off x="704850" y="316039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59" name="Picture 403"/>
          <p:cNvPicPr>
            <a:picLocks noChangeAspect="1"/>
          </p:cNvPicPr>
          <p:nvPr/>
        </p:nvPicPr>
        <p:blipFill>
          <a:blip r:embed="rId14"/>
          <a:stretch/>
        </p:blipFill>
        <p:spPr>
          <a:xfrm>
            <a:off x="742950" y="3171825"/>
            <a:ext cx="112395" cy="112395"/>
          </a:xfrm>
          <a:prstGeom prst="rect">
            <a:avLst/>
          </a:prstGeom>
        </p:spPr>
      </p:pic>
      <p:sp>
        <p:nvSpPr>
          <p:cNvPr id="228" name="extra-tool-name-1-5">
            <a:extLst>
              <a:ext uri="{FF2B5EF4-FFF2-40B4-BE49-F238E27FC236}">
                <a16:creationId xmlns:a16="http://schemas.microsoft.com/office/drawing/2014/main" id="{474C6735-A5CB-486C-97E8-5F4AA5EF09F3}"/>
              </a:ext>
            </a:extLst>
          </p:cNvPr>
          <p:cNvSpPr>
            <a:spLocks noGrp="1"/>
          </p:cNvSpPr>
          <p:nvPr/>
        </p:nvSpPr>
        <p:spPr>
          <a:xfrm>
            <a:off x="904875" y="315849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Monica</a:t>
            </a:r>
          </a:p>
        </p:txBody>
      </p:sp>
      <p:sp>
        <p:nvSpPr>
          <p:cNvPr id="229" name="extra-tool-row-1-6">
            <a:extLst>
              <a:ext uri="{FF2B5EF4-FFF2-40B4-BE49-F238E27FC236}">
                <a16:creationId xmlns:a16="http://schemas.microsoft.com/office/drawing/2014/main" id="{5BC03DBC-954F-4794-A019-B7D42E131A86}"/>
              </a:ext>
            </a:extLst>
          </p:cNvPr>
          <p:cNvSpPr>
            <a:spLocks noGrp="1"/>
          </p:cNvSpPr>
          <p:nvPr/>
        </p:nvSpPr>
        <p:spPr>
          <a:xfrm>
            <a:off x="704850" y="330993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62" name="Picture 406"/>
          <p:cNvPicPr>
            <a:picLocks noChangeAspect="1"/>
          </p:cNvPicPr>
          <p:nvPr/>
        </p:nvPicPr>
        <p:blipFill>
          <a:blip r:embed="rId15"/>
          <a:stretch/>
        </p:blipFill>
        <p:spPr>
          <a:xfrm>
            <a:off x="742950" y="3321368"/>
            <a:ext cx="112395" cy="112395"/>
          </a:xfrm>
          <a:prstGeom prst="rect">
            <a:avLst/>
          </a:prstGeom>
        </p:spPr>
      </p:pic>
      <p:sp>
        <p:nvSpPr>
          <p:cNvPr id="231" name="extra-tool-name-1-6">
            <a:extLst>
              <a:ext uri="{FF2B5EF4-FFF2-40B4-BE49-F238E27FC236}">
                <a16:creationId xmlns:a16="http://schemas.microsoft.com/office/drawing/2014/main" id="{DB140C97-93B4-435C-B953-83BF7702A86C}"/>
              </a:ext>
            </a:extLst>
          </p:cNvPr>
          <p:cNvSpPr>
            <a:spLocks noGrp="1"/>
          </p:cNvSpPr>
          <p:nvPr/>
        </p:nvSpPr>
        <p:spPr>
          <a:xfrm>
            <a:off x="904875" y="330803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Grammarly</a:t>
            </a:r>
          </a:p>
        </p:txBody>
      </p:sp>
      <p:sp>
        <p:nvSpPr>
          <p:cNvPr id="232" name="extra-tool-row-1-7">
            <a:extLst>
              <a:ext uri="{FF2B5EF4-FFF2-40B4-BE49-F238E27FC236}">
                <a16:creationId xmlns:a16="http://schemas.microsoft.com/office/drawing/2014/main" id="{8403B377-967A-4FD6-B15C-BF737923897C}"/>
              </a:ext>
            </a:extLst>
          </p:cNvPr>
          <p:cNvSpPr>
            <a:spLocks noGrp="1"/>
          </p:cNvSpPr>
          <p:nvPr/>
        </p:nvSpPr>
        <p:spPr>
          <a:xfrm>
            <a:off x="704850" y="345948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65" name="Picture 409"/>
          <p:cNvPicPr>
            <a:picLocks noChangeAspect="1"/>
          </p:cNvPicPr>
          <p:nvPr/>
        </p:nvPicPr>
        <p:blipFill>
          <a:blip r:embed="rId16"/>
          <a:stretch/>
        </p:blipFill>
        <p:spPr>
          <a:xfrm>
            <a:off x="742950" y="3470910"/>
            <a:ext cx="112395" cy="112395"/>
          </a:xfrm>
          <a:prstGeom prst="rect">
            <a:avLst/>
          </a:prstGeom>
        </p:spPr>
      </p:pic>
      <p:sp>
        <p:nvSpPr>
          <p:cNvPr id="234" name="extra-tool-name-1-7">
            <a:extLst>
              <a:ext uri="{FF2B5EF4-FFF2-40B4-BE49-F238E27FC236}">
                <a16:creationId xmlns:a16="http://schemas.microsoft.com/office/drawing/2014/main" id="{CB86C854-97CC-462B-8B8F-03C4599D8A36}"/>
              </a:ext>
            </a:extLst>
          </p:cNvPr>
          <p:cNvSpPr>
            <a:spLocks noGrp="1"/>
          </p:cNvSpPr>
          <p:nvPr/>
        </p:nvSpPr>
        <p:spPr>
          <a:xfrm>
            <a:off x="904875" y="345757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DeepL</a:t>
            </a:r>
          </a:p>
        </p:txBody>
      </p:sp>
      <p:sp>
        <p:nvSpPr>
          <p:cNvPr id="235" name="extra-tool-row-1-8">
            <a:extLst>
              <a:ext uri="{FF2B5EF4-FFF2-40B4-BE49-F238E27FC236}">
                <a16:creationId xmlns:a16="http://schemas.microsoft.com/office/drawing/2014/main" id="{593B73A2-55FB-4440-A524-0B127DE113E6}"/>
              </a:ext>
            </a:extLst>
          </p:cNvPr>
          <p:cNvSpPr>
            <a:spLocks noGrp="1"/>
          </p:cNvSpPr>
          <p:nvPr/>
        </p:nvSpPr>
        <p:spPr>
          <a:xfrm>
            <a:off x="704850" y="360902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68" name="Picture 412"/>
          <p:cNvPicPr>
            <a:picLocks noChangeAspect="1"/>
          </p:cNvPicPr>
          <p:nvPr/>
        </p:nvPicPr>
        <p:blipFill>
          <a:blip r:embed="rId17"/>
          <a:stretch/>
        </p:blipFill>
        <p:spPr>
          <a:xfrm>
            <a:off x="742950" y="3620452"/>
            <a:ext cx="112395" cy="112395"/>
          </a:xfrm>
          <a:prstGeom prst="rect">
            <a:avLst/>
          </a:prstGeom>
        </p:spPr>
      </p:pic>
      <p:sp>
        <p:nvSpPr>
          <p:cNvPr id="237" name="extra-tool-name-1-8">
            <a:extLst>
              <a:ext uri="{FF2B5EF4-FFF2-40B4-BE49-F238E27FC236}">
                <a16:creationId xmlns:a16="http://schemas.microsoft.com/office/drawing/2014/main" id="{E070BB87-65BF-4DAF-B88A-873837D6033C}"/>
              </a:ext>
            </a:extLst>
          </p:cNvPr>
          <p:cNvSpPr>
            <a:spLocks noGrp="1"/>
          </p:cNvSpPr>
          <p:nvPr/>
        </p:nvSpPr>
        <p:spPr>
          <a:xfrm>
            <a:off x="904875" y="360711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Pi</a:t>
            </a:r>
          </a:p>
        </p:txBody>
      </p:sp>
      <p:sp>
        <p:nvSpPr>
          <p:cNvPr id="238" name="extra-tool-row-2-1">
            <a:extLst>
              <a:ext uri="{FF2B5EF4-FFF2-40B4-BE49-F238E27FC236}">
                <a16:creationId xmlns:a16="http://schemas.microsoft.com/office/drawing/2014/main" id="{2DD6E20F-523E-485F-985D-C9B28675CD96}"/>
              </a:ext>
            </a:extLst>
          </p:cNvPr>
          <p:cNvSpPr>
            <a:spLocks noGrp="1"/>
          </p:cNvSpPr>
          <p:nvPr/>
        </p:nvSpPr>
        <p:spPr>
          <a:xfrm>
            <a:off x="4276725" y="256222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71" name="Picture 415"/>
          <p:cNvPicPr>
            <a:picLocks noChangeAspect="1"/>
          </p:cNvPicPr>
          <p:nvPr/>
        </p:nvPicPr>
        <p:blipFill>
          <a:blip r:embed="rId18"/>
          <a:stretch/>
        </p:blipFill>
        <p:spPr>
          <a:xfrm>
            <a:off x="4314825" y="2573655"/>
            <a:ext cx="112395" cy="112395"/>
          </a:xfrm>
          <a:prstGeom prst="rect">
            <a:avLst/>
          </a:prstGeom>
        </p:spPr>
      </p:pic>
      <p:sp>
        <p:nvSpPr>
          <p:cNvPr id="240" name="extra-tool-name-2-1">
            <a:extLst>
              <a:ext uri="{FF2B5EF4-FFF2-40B4-BE49-F238E27FC236}">
                <a16:creationId xmlns:a16="http://schemas.microsoft.com/office/drawing/2014/main" id="{116A8495-F26D-4D5F-A718-277CF817B912}"/>
              </a:ext>
            </a:extLst>
          </p:cNvPr>
          <p:cNvSpPr>
            <a:spLocks noGrp="1"/>
          </p:cNvSpPr>
          <p:nvPr/>
        </p:nvSpPr>
        <p:spPr>
          <a:xfrm>
            <a:off x="4476750" y="256032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Gamma</a:t>
            </a:r>
          </a:p>
        </p:txBody>
      </p:sp>
      <p:sp>
        <p:nvSpPr>
          <p:cNvPr id="241" name="extra-tool-row-2-2">
            <a:extLst>
              <a:ext uri="{FF2B5EF4-FFF2-40B4-BE49-F238E27FC236}">
                <a16:creationId xmlns:a16="http://schemas.microsoft.com/office/drawing/2014/main" id="{D7E55CC0-2A09-44F3-89CA-F12CE59C9713}"/>
              </a:ext>
            </a:extLst>
          </p:cNvPr>
          <p:cNvSpPr>
            <a:spLocks noGrp="1"/>
          </p:cNvSpPr>
          <p:nvPr/>
        </p:nvSpPr>
        <p:spPr>
          <a:xfrm>
            <a:off x="4276725" y="271176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74" name="Picture 418"/>
          <p:cNvPicPr>
            <a:picLocks noChangeAspect="1"/>
          </p:cNvPicPr>
          <p:nvPr/>
        </p:nvPicPr>
        <p:blipFill>
          <a:blip r:embed="rId19"/>
          <a:stretch/>
        </p:blipFill>
        <p:spPr>
          <a:xfrm>
            <a:off x="4314825" y="2723198"/>
            <a:ext cx="112395" cy="112395"/>
          </a:xfrm>
          <a:prstGeom prst="rect">
            <a:avLst/>
          </a:prstGeom>
        </p:spPr>
      </p:pic>
      <p:sp>
        <p:nvSpPr>
          <p:cNvPr id="243" name="extra-tool-name-2-2">
            <a:extLst>
              <a:ext uri="{FF2B5EF4-FFF2-40B4-BE49-F238E27FC236}">
                <a16:creationId xmlns:a16="http://schemas.microsoft.com/office/drawing/2014/main" id="{784FD07C-0F34-4745-AD62-B81F8DACB492}"/>
              </a:ext>
            </a:extLst>
          </p:cNvPr>
          <p:cNvSpPr>
            <a:spLocks noGrp="1"/>
          </p:cNvSpPr>
          <p:nvPr/>
        </p:nvSpPr>
        <p:spPr>
          <a:xfrm>
            <a:off x="4476750" y="270986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Kling AI</a:t>
            </a:r>
          </a:p>
        </p:txBody>
      </p:sp>
      <p:sp>
        <p:nvSpPr>
          <p:cNvPr id="244" name="extra-tool-row-2-3">
            <a:extLst>
              <a:ext uri="{FF2B5EF4-FFF2-40B4-BE49-F238E27FC236}">
                <a16:creationId xmlns:a16="http://schemas.microsoft.com/office/drawing/2014/main" id="{A98BB885-A7DE-45B6-B633-73EB7AAD07F2}"/>
              </a:ext>
            </a:extLst>
          </p:cNvPr>
          <p:cNvSpPr>
            <a:spLocks noGrp="1"/>
          </p:cNvSpPr>
          <p:nvPr/>
        </p:nvSpPr>
        <p:spPr>
          <a:xfrm>
            <a:off x="4276725" y="286131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77" name="Picture 421"/>
          <p:cNvPicPr>
            <a:picLocks noChangeAspect="1"/>
          </p:cNvPicPr>
          <p:nvPr/>
        </p:nvPicPr>
        <p:blipFill>
          <a:blip r:embed="rId20"/>
          <a:stretch/>
        </p:blipFill>
        <p:spPr>
          <a:xfrm>
            <a:off x="4314825" y="2872740"/>
            <a:ext cx="112395" cy="112395"/>
          </a:xfrm>
          <a:prstGeom prst="rect">
            <a:avLst/>
          </a:prstGeom>
        </p:spPr>
      </p:pic>
      <p:sp>
        <p:nvSpPr>
          <p:cNvPr id="246" name="extra-tool-name-2-3">
            <a:extLst>
              <a:ext uri="{FF2B5EF4-FFF2-40B4-BE49-F238E27FC236}">
                <a16:creationId xmlns:a16="http://schemas.microsoft.com/office/drawing/2014/main" id="{73063098-C9A8-4B5E-81EC-11A1AAB54D11}"/>
              </a:ext>
            </a:extLst>
          </p:cNvPr>
          <p:cNvSpPr>
            <a:spLocks noGrp="1"/>
          </p:cNvSpPr>
          <p:nvPr/>
        </p:nvSpPr>
        <p:spPr>
          <a:xfrm>
            <a:off x="4476750" y="285940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Pika</a:t>
            </a:r>
          </a:p>
        </p:txBody>
      </p:sp>
      <p:sp>
        <p:nvSpPr>
          <p:cNvPr id="247" name="extra-tool-row-2-4">
            <a:extLst>
              <a:ext uri="{FF2B5EF4-FFF2-40B4-BE49-F238E27FC236}">
                <a16:creationId xmlns:a16="http://schemas.microsoft.com/office/drawing/2014/main" id="{82E2E2B8-3774-4236-8C7D-869C8C7D288D}"/>
              </a:ext>
            </a:extLst>
          </p:cNvPr>
          <p:cNvSpPr>
            <a:spLocks noGrp="1"/>
          </p:cNvSpPr>
          <p:nvPr/>
        </p:nvSpPr>
        <p:spPr>
          <a:xfrm>
            <a:off x="4276725" y="301085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80" name="Picture 424"/>
          <p:cNvPicPr>
            <a:picLocks noChangeAspect="1"/>
          </p:cNvPicPr>
          <p:nvPr/>
        </p:nvPicPr>
        <p:blipFill>
          <a:blip r:embed="rId21"/>
          <a:stretch/>
        </p:blipFill>
        <p:spPr>
          <a:xfrm>
            <a:off x="4314825" y="3022283"/>
            <a:ext cx="112395" cy="112395"/>
          </a:xfrm>
          <a:prstGeom prst="rect">
            <a:avLst/>
          </a:prstGeom>
        </p:spPr>
      </p:pic>
      <p:sp>
        <p:nvSpPr>
          <p:cNvPr id="249" name="extra-tool-name-2-4">
            <a:extLst>
              <a:ext uri="{FF2B5EF4-FFF2-40B4-BE49-F238E27FC236}">
                <a16:creationId xmlns:a16="http://schemas.microsoft.com/office/drawing/2014/main" id="{47DECC88-B641-4A3E-80E2-BA80F189F061}"/>
              </a:ext>
            </a:extLst>
          </p:cNvPr>
          <p:cNvSpPr>
            <a:spLocks noGrp="1"/>
          </p:cNvSpPr>
          <p:nvPr/>
        </p:nvSpPr>
        <p:spPr>
          <a:xfrm>
            <a:off x="4476750" y="300894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Luma Dream Machine</a:t>
            </a:r>
          </a:p>
        </p:txBody>
      </p:sp>
      <p:sp>
        <p:nvSpPr>
          <p:cNvPr id="250" name="extra-tool-row-2-5">
            <a:extLst>
              <a:ext uri="{FF2B5EF4-FFF2-40B4-BE49-F238E27FC236}">
                <a16:creationId xmlns:a16="http://schemas.microsoft.com/office/drawing/2014/main" id="{B6EAE951-72EE-4FF2-8650-FFCE2D4D2520}"/>
              </a:ext>
            </a:extLst>
          </p:cNvPr>
          <p:cNvSpPr>
            <a:spLocks noGrp="1"/>
          </p:cNvSpPr>
          <p:nvPr/>
        </p:nvSpPr>
        <p:spPr>
          <a:xfrm>
            <a:off x="4276725" y="316039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83" name="Picture 427"/>
          <p:cNvPicPr>
            <a:picLocks noChangeAspect="1"/>
          </p:cNvPicPr>
          <p:nvPr/>
        </p:nvPicPr>
        <p:blipFill>
          <a:blip r:embed="rId22"/>
          <a:stretch/>
        </p:blipFill>
        <p:spPr>
          <a:xfrm>
            <a:off x="4314825" y="3171825"/>
            <a:ext cx="112395" cy="112395"/>
          </a:xfrm>
          <a:prstGeom prst="rect">
            <a:avLst/>
          </a:prstGeom>
        </p:spPr>
      </p:pic>
      <p:sp>
        <p:nvSpPr>
          <p:cNvPr id="252" name="extra-tool-name-2-5">
            <a:extLst>
              <a:ext uri="{FF2B5EF4-FFF2-40B4-BE49-F238E27FC236}">
                <a16:creationId xmlns:a16="http://schemas.microsoft.com/office/drawing/2014/main" id="{65C04949-E1E3-4E7A-908E-2C94F2D7BDB3}"/>
              </a:ext>
            </a:extLst>
          </p:cNvPr>
          <p:cNvSpPr>
            <a:spLocks noGrp="1"/>
          </p:cNvSpPr>
          <p:nvPr/>
        </p:nvSpPr>
        <p:spPr>
          <a:xfrm>
            <a:off x="4476750" y="315849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Ideogram</a:t>
            </a:r>
          </a:p>
        </p:txBody>
      </p:sp>
      <p:sp>
        <p:nvSpPr>
          <p:cNvPr id="253" name="extra-tool-row-2-6">
            <a:extLst>
              <a:ext uri="{FF2B5EF4-FFF2-40B4-BE49-F238E27FC236}">
                <a16:creationId xmlns:a16="http://schemas.microsoft.com/office/drawing/2014/main" id="{27DB95A4-7346-40A1-8E7B-DFC096B997C6}"/>
              </a:ext>
            </a:extLst>
          </p:cNvPr>
          <p:cNvSpPr>
            <a:spLocks noGrp="1"/>
          </p:cNvSpPr>
          <p:nvPr/>
        </p:nvSpPr>
        <p:spPr>
          <a:xfrm>
            <a:off x="4276725" y="330993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86" name="Picture 430"/>
          <p:cNvPicPr>
            <a:picLocks noChangeAspect="1"/>
          </p:cNvPicPr>
          <p:nvPr/>
        </p:nvPicPr>
        <p:blipFill>
          <a:blip r:embed="rId23"/>
          <a:stretch/>
        </p:blipFill>
        <p:spPr>
          <a:xfrm>
            <a:off x="4314825" y="3321368"/>
            <a:ext cx="112395" cy="112395"/>
          </a:xfrm>
          <a:prstGeom prst="rect">
            <a:avLst/>
          </a:prstGeom>
        </p:spPr>
      </p:pic>
      <p:sp>
        <p:nvSpPr>
          <p:cNvPr id="255" name="extra-tool-name-2-6">
            <a:extLst>
              <a:ext uri="{FF2B5EF4-FFF2-40B4-BE49-F238E27FC236}">
                <a16:creationId xmlns:a16="http://schemas.microsoft.com/office/drawing/2014/main" id="{3BF76B3C-AF0E-4A31-97E4-FCCFCFB9F9B4}"/>
              </a:ext>
            </a:extLst>
          </p:cNvPr>
          <p:cNvSpPr>
            <a:spLocks noGrp="1"/>
          </p:cNvSpPr>
          <p:nvPr/>
        </p:nvSpPr>
        <p:spPr>
          <a:xfrm>
            <a:off x="4476750" y="330803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ElevenLabs</a:t>
            </a:r>
          </a:p>
        </p:txBody>
      </p:sp>
      <p:sp>
        <p:nvSpPr>
          <p:cNvPr id="256" name="extra-tool-row-2-7">
            <a:extLst>
              <a:ext uri="{FF2B5EF4-FFF2-40B4-BE49-F238E27FC236}">
                <a16:creationId xmlns:a16="http://schemas.microsoft.com/office/drawing/2014/main" id="{5E389A9D-7470-410B-9EF9-6073F243B702}"/>
              </a:ext>
            </a:extLst>
          </p:cNvPr>
          <p:cNvSpPr>
            <a:spLocks noGrp="1"/>
          </p:cNvSpPr>
          <p:nvPr/>
        </p:nvSpPr>
        <p:spPr>
          <a:xfrm>
            <a:off x="4276725" y="345948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89" name="Picture 433"/>
          <p:cNvPicPr>
            <a:picLocks noChangeAspect="1"/>
          </p:cNvPicPr>
          <p:nvPr/>
        </p:nvPicPr>
        <p:blipFill>
          <a:blip r:embed="rId24"/>
          <a:stretch/>
        </p:blipFill>
        <p:spPr>
          <a:xfrm>
            <a:off x="4314825" y="3470910"/>
            <a:ext cx="112395" cy="112395"/>
          </a:xfrm>
          <a:prstGeom prst="rect">
            <a:avLst/>
          </a:prstGeom>
        </p:spPr>
      </p:pic>
      <p:sp>
        <p:nvSpPr>
          <p:cNvPr id="258" name="extra-tool-name-2-7">
            <a:extLst>
              <a:ext uri="{FF2B5EF4-FFF2-40B4-BE49-F238E27FC236}">
                <a16:creationId xmlns:a16="http://schemas.microsoft.com/office/drawing/2014/main" id="{ABB24CC3-3506-41CE-8BE4-E0726D64ACD8}"/>
              </a:ext>
            </a:extLst>
          </p:cNvPr>
          <p:cNvSpPr>
            <a:spLocks noGrp="1"/>
          </p:cNvSpPr>
          <p:nvPr/>
        </p:nvSpPr>
        <p:spPr>
          <a:xfrm>
            <a:off x="4476750" y="345757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Suno</a:t>
            </a:r>
          </a:p>
        </p:txBody>
      </p:sp>
      <p:sp>
        <p:nvSpPr>
          <p:cNvPr id="259" name="extra-tool-row-2-8">
            <a:extLst>
              <a:ext uri="{FF2B5EF4-FFF2-40B4-BE49-F238E27FC236}">
                <a16:creationId xmlns:a16="http://schemas.microsoft.com/office/drawing/2014/main" id="{DA49C4FE-C378-447A-B180-F477FB7A2FAD}"/>
              </a:ext>
            </a:extLst>
          </p:cNvPr>
          <p:cNvSpPr>
            <a:spLocks noGrp="1"/>
          </p:cNvSpPr>
          <p:nvPr/>
        </p:nvSpPr>
        <p:spPr>
          <a:xfrm>
            <a:off x="4276725" y="360902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92" name="Picture 436"/>
          <p:cNvPicPr>
            <a:picLocks noChangeAspect="1"/>
          </p:cNvPicPr>
          <p:nvPr/>
        </p:nvPicPr>
        <p:blipFill>
          <a:blip r:embed="rId25"/>
          <a:stretch/>
        </p:blipFill>
        <p:spPr>
          <a:xfrm>
            <a:off x="4314825" y="3620452"/>
            <a:ext cx="112395" cy="112395"/>
          </a:xfrm>
          <a:prstGeom prst="rect">
            <a:avLst/>
          </a:prstGeom>
        </p:spPr>
      </p:pic>
      <p:sp>
        <p:nvSpPr>
          <p:cNvPr id="261" name="extra-tool-name-2-8">
            <a:extLst>
              <a:ext uri="{FF2B5EF4-FFF2-40B4-BE49-F238E27FC236}">
                <a16:creationId xmlns:a16="http://schemas.microsoft.com/office/drawing/2014/main" id="{9D3E86CB-3040-4E09-9D7F-5205F020A5BE}"/>
              </a:ext>
            </a:extLst>
          </p:cNvPr>
          <p:cNvSpPr>
            <a:spLocks noGrp="1"/>
          </p:cNvSpPr>
          <p:nvPr/>
        </p:nvSpPr>
        <p:spPr>
          <a:xfrm>
            <a:off x="4476750" y="360711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Udio</a:t>
            </a:r>
          </a:p>
        </p:txBody>
      </p:sp>
      <p:sp>
        <p:nvSpPr>
          <p:cNvPr id="262" name="extra-tool-row-3-1">
            <a:extLst>
              <a:ext uri="{FF2B5EF4-FFF2-40B4-BE49-F238E27FC236}">
                <a16:creationId xmlns:a16="http://schemas.microsoft.com/office/drawing/2014/main" id="{0CF77F75-5B12-4E03-9A9E-0EE55B3275CB}"/>
              </a:ext>
            </a:extLst>
          </p:cNvPr>
          <p:cNvSpPr>
            <a:spLocks noGrp="1"/>
          </p:cNvSpPr>
          <p:nvPr/>
        </p:nvSpPr>
        <p:spPr>
          <a:xfrm>
            <a:off x="7848600" y="256222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95" name="Picture 439"/>
          <p:cNvPicPr>
            <a:picLocks noChangeAspect="1"/>
          </p:cNvPicPr>
          <p:nvPr/>
        </p:nvPicPr>
        <p:blipFill>
          <a:blip r:embed="rId26"/>
          <a:stretch/>
        </p:blipFill>
        <p:spPr>
          <a:xfrm>
            <a:off x="7886700" y="2573655"/>
            <a:ext cx="112395" cy="112395"/>
          </a:xfrm>
          <a:prstGeom prst="rect">
            <a:avLst/>
          </a:prstGeom>
        </p:spPr>
      </p:pic>
      <p:sp>
        <p:nvSpPr>
          <p:cNvPr id="264" name="extra-tool-name-3-1">
            <a:extLst>
              <a:ext uri="{FF2B5EF4-FFF2-40B4-BE49-F238E27FC236}">
                <a16:creationId xmlns:a16="http://schemas.microsoft.com/office/drawing/2014/main" id="{DB412163-5135-43DF-BE57-07B80B864E1C}"/>
              </a:ext>
            </a:extLst>
          </p:cNvPr>
          <p:cNvSpPr>
            <a:spLocks noGrp="1"/>
          </p:cNvSpPr>
          <p:nvPr/>
        </p:nvSpPr>
        <p:spPr>
          <a:xfrm>
            <a:off x="8048625" y="256032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Zoom AI Companion</a:t>
            </a:r>
          </a:p>
        </p:txBody>
      </p:sp>
      <p:sp>
        <p:nvSpPr>
          <p:cNvPr id="265" name="extra-tool-row-3-2">
            <a:extLst>
              <a:ext uri="{FF2B5EF4-FFF2-40B4-BE49-F238E27FC236}">
                <a16:creationId xmlns:a16="http://schemas.microsoft.com/office/drawing/2014/main" id="{5BBD607D-EEDF-454C-BF2A-D492D573D8F8}"/>
              </a:ext>
            </a:extLst>
          </p:cNvPr>
          <p:cNvSpPr>
            <a:spLocks noGrp="1"/>
          </p:cNvSpPr>
          <p:nvPr/>
        </p:nvSpPr>
        <p:spPr>
          <a:xfrm>
            <a:off x="7848600" y="271176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498" name="Picture 442"/>
          <p:cNvPicPr>
            <a:picLocks noChangeAspect="1"/>
          </p:cNvPicPr>
          <p:nvPr/>
        </p:nvPicPr>
        <p:blipFill>
          <a:blip r:embed="rId27"/>
          <a:stretch/>
        </p:blipFill>
        <p:spPr>
          <a:xfrm>
            <a:off x="7886700" y="2723198"/>
            <a:ext cx="112395" cy="112395"/>
          </a:xfrm>
          <a:prstGeom prst="rect">
            <a:avLst/>
          </a:prstGeom>
        </p:spPr>
      </p:pic>
      <p:sp>
        <p:nvSpPr>
          <p:cNvPr id="267" name="extra-tool-name-3-2">
            <a:extLst>
              <a:ext uri="{FF2B5EF4-FFF2-40B4-BE49-F238E27FC236}">
                <a16:creationId xmlns:a16="http://schemas.microsoft.com/office/drawing/2014/main" id="{E9BE1027-4834-46A9-A9EC-A692DB408EC8}"/>
              </a:ext>
            </a:extLst>
          </p:cNvPr>
          <p:cNvSpPr>
            <a:spLocks noGrp="1"/>
          </p:cNvSpPr>
          <p:nvPr/>
        </p:nvSpPr>
        <p:spPr>
          <a:xfrm>
            <a:off x="8048625" y="270986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Google Meet + Gemini</a:t>
            </a:r>
          </a:p>
        </p:txBody>
      </p:sp>
      <p:sp>
        <p:nvSpPr>
          <p:cNvPr id="268" name="extra-tool-row-3-3">
            <a:extLst>
              <a:ext uri="{FF2B5EF4-FFF2-40B4-BE49-F238E27FC236}">
                <a16:creationId xmlns:a16="http://schemas.microsoft.com/office/drawing/2014/main" id="{90F1F050-515D-44CB-BED5-282145808B6F}"/>
              </a:ext>
            </a:extLst>
          </p:cNvPr>
          <p:cNvSpPr>
            <a:spLocks noGrp="1"/>
          </p:cNvSpPr>
          <p:nvPr/>
        </p:nvSpPr>
        <p:spPr>
          <a:xfrm>
            <a:off x="7848600" y="286131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01" name="Picture 445"/>
          <p:cNvPicPr>
            <a:picLocks noChangeAspect="1"/>
          </p:cNvPicPr>
          <p:nvPr/>
        </p:nvPicPr>
        <p:blipFill>
          <a:blip r:embed="rId28"/>
          <a:stretch/>
        </p:blipFill>
        <p:spPr>
          <a:xfrm>
            <a:off x="7886700" y="2872740"/>
            <a:ext cx="112395" cy="112395"/>
          </a:xfrm>
          <a:prstGeom prst="rect">
            <a:avLst/>
          </a:prstGeom>
        </p:spPr>
      </p:pic>
      <p:sp>
        <p:nvSpPr>
          <p:cNvPr id="270" name="extra-tool-name-3-3">
            <a:extLst>
              <a:ext uri="{FF2B5EF4-FFF2-40B4-BE49-F238E27FC236}">
                <a16:creationId xmlns:a16="http://schemas.microsoft.com/office/drawing/2014/main" id="{D7DAAA04-334B-4B5C-81E7-651F27FD24E8}"/>
              </a:ext>
            </a:extLst>
          </p:cNvPr>
          <p:cNvSpPr>
            <a:spLocks noGrp="1"/>
          </p:cNvSpPr>
          <p:nvPr/>
        </p:nvSpPr>
        <p:spPr>
          <a:xfrm>
            <a:off x="8048625" y="285940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Loom AI</a:t>
            </a:r>
          </a:p>
        </p:txBody>
      </p:sp>
      <p:sp>
        <p:nvSpPr>
          <p:cNvPr id="271" name="extra-tool-row-3-4">
            <a:extLst>
              <a:ext uri="{FF2B5EF4-FFF2-40B4-BE49-F238E27FC236}">
                <a16:creationId xmlns:a16="http://schemas.microsoft.com/office/drawing/2014/main" id="{D6735580-DD72-47EC-BB1B-0A6908C442B4}"/>
              </a:ext>
            </a:extLst>
          </p:cNvPr>
          <p:cNvSpPr>
            <a:spLocks noGrp="1"/>
          </p:cNvSpPr>
          <p:nvPr/>
        </p:nvSpPr>
        <p:spPr>
          <a:xfrm>
            <a:off x="7848600" y="301085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04" name="Picture 448"/>
          <p:cNvPicPr>
            <a:picLocks noChangeAspect="1"/>
          </p:cNvPicPr>
          <p:nvPr/>
        </p:nvPicPr>
        <p:blipFill>
          <a:blip r:embed="rId29"/>
          <a:stretch/>
        </p:blipFill>
        <p:spPr>
          <a:xfrm>
            <a:off x="7886700" y="3022283"/>
            <a:ext cx="112395" cy="112395"/>
          </a:xfrm>
          <a:prstGeom prst="rect">
            <a:avLst/>
          </a:prstGeom>
        </p:spPr>
      </p:pic>
      <p:sp>
        <p:nvSpPr>
          <p:cNvPr id="273" name="extra-tool-name-3-4">
            <a:extLst>
              <a:ext uri="{FF2B5EF4-FFF2-40B4-BE49-F238E27FC236}">
                <a16:creationId xmlns:a16="http://schemas.microsoft.com/office/drawing/2014/main" id="{7A3718F9-ADC4-46C9-AEEC-FD67F392C1AA}"/>
              </a:ext>
            </a:extLst>
          </p:cNvPr>
          <p:cNvSpPr>
            <a:spLocks noGrp="1"/>
          </p:cNvSpPr>
          <p:nvPr/>
        </p:nvSpPr>
        <p:spPr>
          <a:xfrm>
            <a:off x="8048625" y="300894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ClickUp Brain</a:t>
            </a:r>
          </a:p>
        </p:txBody>
      </p:sp>
      <p:sp>
        <p:nvSpPr>
          <p:cNvPr id="274" name="extra-tool-row-3-5">
            <a:extLst>
              <a:ext uri="{FF2B5EF4-FFF2-40B4-BE49-F238E27FC236}">
                <a16:creationId xmlns:a16="http://schemas.microsoft.com/office/drawing/2014/main" id="{94C735BA-6278-4A0D-A4B3-B6CC077E8BA9}"/>
              </a:ext>
            </a:extLst>
          </p:cNvPr>
          <p:cNvSpPr>
            <a:spLocks noGrp="1"/>
          </p:cNvSpPr>
          <p:nvPr/>
        </p:nvSpPr>
        <p:spPr>
          <a:xfrm>
            <a:off x="7848600" y="316039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07" name="Picture 451"/>
          <p:cNvPicPr>
            <a:picLocks noChangeAspect="1"/>
          </p:cNvPicPr>
          <p:nvPr/>
        </p:nvPicPr>
        <p:blipFill>
          <a:blip r:embed="rId30"/>
          <a:stretch/>
        </p:blipFill>
        <p:spPr>
          <a:xfrm>
            <a:off x="7886700" y="3171825"/>
            <a:ext cx="112395" cy="112395"/>
          </a:xfrm>
          <a:prstGeom prst="rect">
            <a:avLst/>
          </a:prstGeom>
        </p:spPr>
      </p:pic>
      <p:sp>
        <p:nvSpPr>
          <p:cNvPr id="276" name="extra-tool-name-3-5">
            <a:extLst>
              <a:ext uri="{FF2B5EF4-FFF2-40B4-BE49-F238E27FC236}">
                <a16:creationId xmlns:a16="http://schemas.microsoft.com/office/drawing/2014/main" id="{EF29E73A-634F-47F7-BD50-4756D405DA6A}"/>
              </a:ext>
            </a:extLst>
          </p:cNvPr>
          <p:cNvSpPr>
            <a:spLocks noGrp="1"/>
          </p:cNvSpPr>
          <p:nvPr/>
        </p:nvSpPr>
        <p:spPr>
          <a:xfrm>
            <a:off x="8048625" y="315849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Asana AI</a:t>
            </a:r>
          </a:p>
        </p:txBody>
      </p:sp>
      <p:sp>
        <p:nvSpPr>
          <p:cNvPr id="277" name="extra-tool-row-3-6">
            <a:extLst>
              <a:ext uri="{FF2B5EF4-FFF2-40B4-BE49-F238E27FC236}">
                <a16:creationId xmlns:a16="http://schemas.microsoft.com/office/drawing/2014/main" id="{D044F299-A056-4E69-9D22-3D8311B39267}"/>
              </a:ext>
            </a:extLst>
          </p:cNvPr>
          <p:cNvSpPr>
            <a:spLocks noGrp="1"/>
          </p:cNvSpPr>
          <p:nvPr/>
        </p:nvSpPr>
        <p:spPr>
          <a:xfrm>
            <a:off x="7848600" y="330993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10" name="Picture 454"/>
          <p:cNvPicPr>
            <a:picLocks noChangeAspect="1"/>
          </p:cNvPicPr>
          <p:nvPr/>
        </p:nvPicPr>
        <p:blipFill>
          <a:blip r:embed="rId31"/>
          <a:stretch/>
        </p:blipFill>
        <p:spPr>
          <a:xfrm>
            <a:off x="7886700" y="3321368"/>
            <a:ext cx="112395" cy="112395"/>
          </a:xfrm>
          <a:prstGeom prst="rect">
            <a:avLst/>
          </a:prstGeom>
        </p:spPr>
      </p:pic>
      <p:sp>
        <p:nvSpPr>
          <p:cNvPr id="279" name="extra-tool-name-3-6">
            <a:extLst>
              <a:ext uri="{FF2B5EF4-FFF2-40B4-BE49-F238E27FC236}">
                <a16:creationId xmlns:a16="http://schemas.microsoft.com/office/drawing/2014/main" id="{008BC7A2-7FAD-48BE-B218-5ED7428D837C}"/>
              </a:ext>
            </a:extLst>
          </p:cNvPr>
          <p:cNvSpPr>
            <a:spLocks noGrp="1"/>
          </p:cNvSpPr>
          <p:nvPr/>
        </p:nvSpPr>
        <p:spPr>
          <a:xfrm>
            <a:off x="8048625" y="330803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Miro AI</a:t>
            </a:r>
          </a:p>
        </p:txBody>
      </p:sp>
      <p:sp>
        <p:nvSpPr>
          <p:cNvPr id="280" name="extra-tool-row-3-7">
            <a:extLst>
              <a:ext uri="{FF2B5EF4-FFF2-40B4-BE49-F238E27FC236}">
                <a16:creationId xmlns:a16="http://schemas.microsoft.com/office/drawing/2014/main" id="{6EA75C17-A0E5-40E2-8087-EA39F225722F}"/>
              </a:ext>
            </a:extLst>
          </p:cNvPr>
          <p:cNvSpPr>
            <a:spLocks noGrp="1"/>
          </p:cNvSpPr>
          <p:nvPr/>
        </p:nvSpPr>
        <p:spPr>
          <a:xfrm>
            <a:off x="7848600" y="345948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13" name="Picture 457"/>
          <p:cNvPicPr>
            <a:picLocks noChangeAspect="1"/>
          </p:cNvPicPr>
          <p:nvPr/>
        </p:nvPicPr>
        <p:blipFill>
          <a:blip r:embed="rId32"/>
          <a:stretch/>
        </p:blipFill>
        <p:spPr>
          <a:xfrm>
            <a:off x="7886700" y="3470910"/>
            <a:ext cx="112395" cy="112395"/>
          </a:xfrm>
          <a:prstGeom prst="rect">
            <a:avLst/>
          </a:prstGeom>
        </p:spPr>
      </p:pic>
      <p:sp>
        <p:nvSpPr>
          <p:cNvPr id="282" name="extra-tool-name-3-7">
            <a:extLst>
              <a:ext uri="{FF2B5EF4-FFF2-40B4-BE49-F238E27FC236}">
                <a16:creationId xmlns:a16="http://schemas.microsoft.com/office/drawing/2014/main" id="{A6D99491-D010-4B31-ADBA-570FE919CE18}"/>
              </a:ext>
            </a:extLst>
          </p:cNvPr>
          <p:cNvSpPr>
            <a:spLocks noGrp="1"/>
          </p:cNvSpPr>
          <p:nvPr/>
        </p:nvSpPr>
        <p:spPr>
          <a:xfrm>
            <a:off x="8048625" y="345757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Calendly</a:t>
            </a:r>
          </a:p>
        </p:txBody>
      </p:sp>
      <p:sp>
        <p:nvSpPr>
          <p:cNvPr id="283" name="extra-tool-row-3-8">
            <a:extLst>
              <a:ext uri="{FF2B5EF4-FFF2-40B4-BE49-F238E27FC236}">
                <a16:creationId xmlns:a16="http://schemas.microsoft.com/office/drawing/2014/main" id="{AD80D123-3F9A-4A36-904F-3C671E270BE3}"/>
              </a:ext>
            </a:extLst>
          </p:cNvPr>
          <p:cNvSpPr>
            <a:spLocks noGrp="1"/>
          </p:cNvSpPr>
          <p:nvPr/>
        </p:nvSpPr>
        <p:spPr>
          <a:xfrm>
            <a:off x="7848600" y="360902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16" name="Picture 460"/>
          <p:cNvPicPr>
            <a:picLocks noChangeAspect="1"/>
          </p:cNvPicPr>
          <p:nvPr/>
        </p:nvPicPr>
        <p:blipFill>
          <a:blip r:embed="rId33"/>
          <a:stretch/>
        </p:blipFill>
        <p:spPr>
          <a:xfrm>
            <a:off x="7886700" y="3620452"/>
            <a:ext cx="112395" cy="112395"/>
          </a:xfrm>
          <a:prstGeom prst="rect">
            <a:avLst/>
          </a:prstGeom>
        </p:spPr>
      </p:pic>
      <p:sp>
        <p:nvSpPr>
          <p:cNvPr id="285" name="extra-tool-name-3-8">
            <a:extLst>
              <a:ext uri="{FF2B5EF4-FFF2-40B4-BE49-F238E27FC236}">
                <a16:creationId xmlns:a16="http://schemas.microsoft.com/office/drawing/2014/main" id="{FA66C90B-63AB-4177-B76A-06573D2CB249}"/>
              </a:ext>
            </a:extLst>
          </p:cNvPr>
          <p:cNvSpPr>
            <a:spLocks noGrp="1"/>
          </p:cNvSpPr>
          <p:nvPr/>
        </p:nvSpPr>
        <p:spPr>
          <a:xfrm>
            <a:off x="8048625" y="360711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Webex AI Assistant</a:t>
            </a:r>
          </a:p>
        </p:txBody>
      </p:sp>
      <p:sp>
        <p:nvSpPr>
          <p:cNvPr id="286" name="extra-tool-row-4-1">
            <a:extLst>
              <a:ext uri="{FF2B5EF4-FFF2-40B4-BE49-F238E27FC236}">
                <a16:creationId xmlns:a16="http://schemas.microsoft.com/office/drawing/2014/main" id="{87169E4D-C5D2-4E53-9620-8717BA9CBC2C}"/>
              </a:ext>
            </a:extLst>
          </p:cNvPr>
          <p:cNvSpPr>
            <a:spLocks noGrp="1"/>
          </p:cNvSpPr>
          <p:nvPr/>
        </p:nvSpPr>
        <p:spPr>
          <a:xfrm>
            <a:off x="704850" y="467677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19" name="Picture 463"/>
          <p:cNvPicPr>
            <a:picLocks noChangeAspect="1"/>
          </p:cNvPicPr>
          <p:nvPr/>
        </p:nvPicPr>
        <p:blipFill>
          <a:blip r:embed="rId34"/>
          <a:stretch/>
        </p:blipFill>
        <p:spPr>
          <a:xfrm>
            <a:off x="742950" y="4688205"/>
            <a:ext cx="112395" cy="112395"/>
          </a:xfrm>
          <a:prstGeom prst="rect">
            <a:avLst/>
          </a:prstGeom>
        </p:spPr>
      </p:pic>
      <p:sp>
        <p:nvSpPr>
          <p:cNvPr id="288" name="extra-tool-name-4-1">
            <a:extLst>
              <a:ext uri="{FF2B5EF4-FFF2-40B4-BE49-F238E27FC236}">
                <a16:creationId xmlns:a16="http://schemas.microsoft.com/office/drawing/2014/main" id="{9A6D6051-C0DD-471B-9DB6-C5575AFD89AB}"/>
              </a:ext>
            </a:extLst>
          </p:cNvPr>
          <p:cNvSpPr>
            <a:spLocks noGrp="1"/>
          </p:cNvSpPr>
          <p:nvPr/>
        </p:nvSpPr>
        <p:spPr>
          <a:xfrm>
            <a:off x="904875" y="467487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Brave Leo</a:t>
            </a:r>
          </a:p>
        </p:txBody>
      </p:sp>
      <p:sp>
        <p:nvSpPr>
          <p:cNvPr id="289" name="extra-tool-row-4-2">
            <a:extLst>
              <a:ext uri="{FF2B5EF4-FFF2-40B4-BE49-F238E27FC236}">
                <a16:creationId xmlns:a16="http://schemas.microsoft.com/office/drawing/2014/main" id="{9F068B48-3F25-40AA-9678-84B31E1A1279}"/>
              </a:ext>
            </a:extLst>
          </p:cNvPr>
          <p:cNvSpPr>
            <a:spLocks noGrp="1"/>
          </p:cNvSpPr>
          <p:nvPr/>
        </p:nvSpPr>
        <p:spPr>
          <a:xfrm>
            <a:off x="704850" y="482631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22" name="Picture 466"/>
          <p:cNvPicPr>
            <a:picLocks noChangeAspect="1"/>
          </p:cNvPicPr>
          <p:nvPr/>
        </p:nvPicPr>
        <p:blipFill>
          <a:blip r:embed="rId35"/>
          <a:stretch/>
        </p:blipFill>
        <p:spPr>
          <a:xfrm>
            <a:off x="742950" y="4837748"/>
            <a:ext cx="112395" cy="112395"/>
          </a:xfrm>
          <a:prstGeom prst="rect">
            <a:avLst/>
          </a:prstGeom>
        </p:spPr>
      </p:pic>
      <p:sp>
        <p:nvSpPr>
          <p:cNvPr id="291" name="extra-tool-name-4-2">
            <a:extLst>
              <a:ext uri="{FF2B5EF4-FFF2-40B4-BE49-F238E27FC236}">
                <a16:creationId xmlns:a16="http://schemas.microsoft.com/office/drawing/2014/main" id="{F8F9AD9E-4B94-46F2-AFBF-3FBF8C2C950D}"/>
              </a:ext>
            </a:extLst>
          </p:cNvPr>
          <p:cNvSpPr>
            <a:spLocks noGrp="1"/>
          </p:cNvSpPr>
          <p:nvPr/>
        </p:nvSpPr>
        <p:spPr>
          <a:xfrm>
            <a:off x="904875" y="482441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Exa</a:t>
            </a:r>
          </a:p>
        </p:txBody>
      </p:sp>
      <p:sp>
        <p:nvSpPr>
          <p:cNvPr id="292" name="extra-tool-row-4-3">
            <a:extLst>
              <a:ext uri="{FF2B5EF4-FFF2-40B4-BE49-F238E27FC236}">
                <a16:creationId xmlns:a16="http://schemas.microsoft.com/office/drawing/2014/main" id="{A96EFFAF-1E03-4D3F-A811-81A7288EB8F4}"/>
              </a:ext>
            </a:extLst>
          </p:cNvPr>
          <p:cNvSpPr>
            <a:spLocks noGrp="1"/>
          </p:cNvSpPr>
          <p:nvPr/>
        </p:nvSpPr>
        <p:spPr>
          <a:xfrm>
            <a:off x="704850" y="497586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25" name="Picture 469"/>
          <p:cNvPicPr>
            <a:picLocks noChangeAspect="1"/>
          </p:cNvPicPr>
          <p:nvPr/>
        </p:nvPicPr>
        <p:blipFill>
          <a:blip r:embed="rId36"/>
          <a:stretch/>
        </p:blipFill>
        <p:spPr>
          <a:xfrm>
            <a:off x="742950" y="4987290"/>
            <a:ext cx="112395" cy="112395"/>
          </a:xfrm>
          <a:prstGeom prst="rect">
            <a:avLst/>
          </a:prstGeom>
        </p:spPr>
      </p:pic>
      <p:sp>
        <p:nvSpPr>
          <p:cNvPr id="294" name="extra-tool-name-4-3">
            <a:extLst>
              <a:ext uri="{FF2B5EF4-FFF2-40B4-BE49-F238E27FC236}">
                <a16:creationId xmlns:a16="http://schemas.microsoft.com/office/drawing/2014/main" id="{C892FA1C-2EB8-418E-89D2-B523F46BADA7}"/>
              </a:ext>
            </a:extLst>
          </p:cNvPr>
          <p:cNvSpPr>
            <a:spLocks noGrp="1"/>
          </p:cNvSpPr>
          <p:nvPr/>
        </p:nvSpPr>
        <p:spPr>
          <a:xfrm>
            <a:off x="904875" y="497395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Tavily</a:t>
            </a:r>
          </a:p>
        </p:txBody>
      </p:sp>
      <p:sp>
        <p:nvSpPr>
          <p:cNvPr id="295" name="extra-tool-row-4-4">
            <a:extLst>
              <a:ext uri="{FF2B5EF4-FFF2-40B4-BE49-F238E27FC236}">
                <a16:creationId xmlns:a16="http://schemas.microsoft.com/office/drawing/2014/main" id="{58E8CC89-FADC-4D17-B3CE-570A0010E696}"/>
              </a:ext>
            </a:extLst>
          </p:cNvPr>
          <p:cNvSpPr>
            <a:spLocks noGrp="1"/>
          </p:cNvSpPr>
          <p:nvPr/>
        </p:nvSpPr>
        <p:spPr>
          <a:xfrm>
            <a:off x="704850" y="512540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28" name="Picture 472"/>
          <p:cNvPicPr>
            <a:picLocks noChangeAspect="1"/>
          </p:cNvPicPr>
          <p:nvPr/>
        </p:nvPicPr>
        <p:blipFill>
          <a:blip r:embed="rId37"/>
          <a:stretch/>
        </p:blipFill>
        <p:spPr>
          <a:xfrm>
            <a:off x="742950" y="5136833"/>
            <a:ext cx="112395" cy="112395"/>
          </a:xfrm>
          <a:prstGeom prst="rect">
            <a:avLst/>
          </a:prstGeom>
        </p:spPr>
      </p:pic>
      <p:sp>
        <p:nvSpPr>
          <p:cNvPr id="297" name="extra-tool-name-4-4">
            <a:extLst>
              <a:ext uri="{FF2B5EF4-FFF2-40B4-BE49-F238E27FC236}">
                <a16:creationId xmlns:a16="http://schemas.microsoft.com/office/drawing/2014/main" id="{3AB05A42-2E42-44C2-872C-DA0D4FC6AB7D}"/>
              </a:ext>
            </a:extLst>
          </p:cNvPr>
          <p:cNvSpPr>
            <a:spLocks noGrp="1"/>
          </p:cNvSpPr>
          <p:nvPr/>
        </p:nvSpPr>
        <p:spPr>
          <a:xfrm>
            <a:off x="904875" y="512349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Hugging Face</a:t>
            </a:r>
          </a:p>
        </p:txBody>
      </p:sp>
      <p:sp>
        <p:nvSpPr>
          <p:cNvPr id="298" name="extra-tool-row-4-5">
            <a:extLst>
              <a:ext uri="{FF2B5EF4-FFF2-40B4-BE49-F238E27FC236}">
                <a16:creationId xmlns:a16="http://schemas.microsoft.com/office/drawing/2014/main" id="{0A22BDBC-AB7E-4B02-B282-0AE111069995}"/>
              </a:ext>
            </a:extLst>
          </p:cNvPr>
          <p:cNvSpPr>
            <a:spLocks noGrp="1"/>
          </p:cNvSpPr>
          <p:nvPr/>
        </p:nvSpPr>
        <p:spPr>
          <a:xfrm>
            <a:off x="704850" y="527494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31" name="Picture 475"/>
          <p:cNvPicPr>
            <a:picLocks noChangeAspect="1"/>
          </p:cNvPicPr>
          <p:nvPr/>
        </p:nvPicPr>
        <p:blipFill>
          <a:blip r:embed="rId38"/>
          <a:stretch/>
        </p:blipFill>
        <p:spPr>
          <a:xfrm>
            <a:off x="742950" y="5286375"/>
            <a:ext cx="112395" cy="112395"/>
          </a:xfrm>
          <a:prstGeom prst="rect">
            <a:avLst/>
          </a:prstGeom>
        </p:spPr>
      </p:pic>
      <p:sp>
        <p:nvSpPr>
          <p:cNvPr id="300" name="extra-tool-name-4-5">
            <a:extLst>
              <a:ext uri="{FF2B5EF4-FFF2-40B4-BE49-F238E27FC236}">
                <a16:creationId xmlns:a16="http://schemas.microsoft.com/office/drawing/2014/main" id="{F0605B6A-91F6-49C7-83A8-89E9D58C6CE0}"/>
              </a:ext>
            </a:extLst>
          </p:cNvPr>
          <p:cNvSpPr>
            <a:spLocks noGrp="1"/>
          </p:cNvSpPr>
          <p:nvPr/>
        </p:nvSpPr>
        <p:spPr>
          <a:xfrm>
            <a:off x="904875" y="527304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Dataiku</a:t>
            </a:r>
          </a:p>
        </p:txBody>
      </p:sp>
      <p:sp>
        <p:nvSpPr>
          <p:cNvPr id="301" name="extra-tool-row-4-6">
            <a:extLst>
              <a:ext uri="{FF2B5EF4-FFF2-40B4-BE49-F238E27FC236}">
                <a16:creationId xmlns:a16="http://schemas.microsoft.com/office/drawing/2014/main" id="{E79D6BCF-EA5D-480E-A35F-9D2D7413B47F}"/>
              </a:ext>
            </a:extLst>
          </p:cNvPr>
          <p:cNvSpPr>
            <a:spLocks noGrp="1"/>
          </p:cNvSpPr>
          <p:nvPr/>
        </p:nvSpPr>
        <p:spPr>
          <a:xfrm>
            <a:off x="704850" y="542448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34" name="Picture 478"/>
          <p:cNvPicPr>
            <a:picLocks noChangeAspect="1"/>
          </p:cNvPicPr>
          <p:nvPr/>
        </p:nvPicPr>
        <p:blipFill>
          <a:blip r:embed="rId39"/>
          <a:stretch/>
        </p:blipFill>
        <p:spPr>
          <a:xfrm>
            <a:off x="742950" y="5435918"/>
            <a:ext cx="112395" cy="112395"/>
          </a:xfrm>
          <a:prstGeom prst="rect">
            <a:avLst/>
          </a:prstGeom>
        </p:spPr>
      </p:pic>
      <p:sp>
        <p:nvSpPr>
          <p:cNvPr id="303" name="extra-tool-name-4-6">
            <a:extLst>
              <a:ext uri="{FF2B5EF4-FFF2-40B4-BE49-F238E27FC236}">
                <a16:creationId xmlns:a16="http://schemas.microsoft.com/office/drawing/2014/main" id="{1E010B98-B7A7-4A23-8178-8438FA5D01DD}"/>
              </a:ext>
            </a:extLst>
          </p:cNvPr>
          <p:cNvSpPr>
            <a:spLocks noGrp="1"/>
          </p:cNvSpPr>
          <p:nvPr/>
        </p:nvSpPr>
        <p:spPr>
          <a:xfrm>
            <a:off x="904875" y="542258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Databricks Mosaic AI</a:t>
            </a:r>
          </a:p>
        </p:txBody>
      </p:sp>
      <p:sp>
        <p:nvSpPr>
          <p:cNvPr id="304" name="extra-tool-row-4-7">
            <a:extLst>
              <a:ext uri="{FF2B5EF4-FFF2-40B4-BE49-F238E27FC236}">
                <a16:creationId xmlns:a16="http://schemas.microsoft.com/office/drawing/2014/main" id="{DF35FE5B-413F-4E76-94FF-F5B833777E40}"/>
              </a:ext>
            </a:extLst>
          </p:cNvPr>
          <p:cNvSpPr>
            <a:spLocks noGrp="1"/>
          </p:cNvSpPr>
          <p:nvPr/>
        </p:nvSpPr>
        <p:spPr>
          <a:xfrm>
            <a:off x="704850" y="557403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37" name="Picture 481"/>
          <p:cNvPicPr>
            <a:picLocks noChangeAspect="1"/>
          </p:cNvPicPr>
          <p:nvPr/>
        </p:nvPicPr>
        <p:blipFill>
          <a:blip r:embed="rId40"/>
          <a:stretch/>
        </p:blipFill>
        <p:spPr>
          <a:xfrm>
            <a:off x="742950" y="5585460"/>
            <a:ext cx="112395" cy="112395"/>
          </a:xfrm>
          <a:prstGeom prst="rect">
            <a:avLst/>
          </a:prstGeom>
        </p:spPr>
      </p:pic>
      <p:sp>
        <p:nvSpPr>
          <p:cNvPr id="306" name="extra-tool-name-4-7">
            <a:extLst>
              <a:ext uri="{FF2B5EF4-FFF2-40B4-BE49-F238E27FC236}">
                <a16:creationId xmlns:a16="http://schemas.microsoft.com/office/drawing/2014/main" id="{BBA0BE0D-CCA8-42D1-918B-B373DAA7C3AD}"/>
              </a:ext>
            </a:extLst>
          </p:cNvPr>
          <p:cNvSpPr>
            <a:spLocks noGrp="1"/>
          </p:cNvSpPr>
          <p:nvPr/>
        </p:nvSpPr>
        <p:spPr>
          <a:xfrm>
            <a:off x="904875" y="557212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Snowflake Cortex</a:t>
            </a:r>
          </a:p>
        </p:txBody>
      </p:sp>
      <p:sp>
        <p:nvSpPr>
          <p:cNvPr id="307" name="extra-tool-row-4-8">
            <a:extLst>
              <a:ext uri="{FF2B5EF4-FFF2-40B4-BE49-F238E27FC236}">
                <a16:creationId xmlns:a16="http://schemas.microsoft.com/office/drawing/2014/main" id="{81CF5522-768C-496B-848E-0F9E2C19A7FD}"/>
              </a:ext>
            </a:extLst>
          </p:cNvPr>
          <p:cNvSpPr>
            <a:spLocks noGrp="1"/>
          </p:cNvSpPr>
          <p:nvPr/>
        </p:nvSpPr>
        <p:spPr>
          <a:xfrm>
            <a:off x="704850" y="572357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40" name="Picture 484"/>
          <p:cNvPicPr>
            <a:picLocks noChangeAspect="1"/>
          </p:cNvPicPr>
          <p:nvPr/>
        </p:nvPicPr>
        <p:blipFill>
          <a:blip r:embed="rId41"/>
          <a:stretch/>
        </p:blipFill>
        <p:spPr>
          <a:xfrm>
            <a:off x="742950" y="5735003"/>
            <a:ext cx="112395" cy="112395"/>
          </a:xfrm>
          <a:prstGeom prst="rect">
            <a:avLst/>
          </a:prstGeom>
        </p:spPr>
      </p:pic>
      <p:sp>
        <p:nvSpPr>
          <p:cNvPr id="309" name="extra-tool-name-4-8">
            <a:extLst>
              <a:ext uri="{FF2B5EF4-FFF2-40B4-BE49-F238E27FC236}">
                <a16:creationId xmlns:a16="http://schemas.microsoft.com/office/drawing/2014/main" id="{5D0C0BC2-798C-49C9-B480-BF5B63F121DA}"/>
              </a:ext>
            </a:extLst>
          </p:cNvPr>
          <p:cNvSpPr>
            <a:spLocks noGrp="1"/>
          </p:cNvSpPr>
          <p:nvPr/>
        </p:nvSpPr>
        <p:spPr>
          <a:xfrm>
            <a:off x="904875" y="5721667"/>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Looker Studio</a:t>
            </a:r>
          </a:p>
        </p:txBody>
      </p:sp>
      <p:sp>
        <p:nvSpPr>
          <p:cNvPr id="310" name="extra-tool-row-5-1">
            <a:extLst>
              <a:ext uri="{FF2B5EF4-FFF2-40B4-BE49-F238E27FC236}">
                <a16:creationId xmlns:a16="http://schemas.microsoft.com/office/drawing/2014/main" id="{A1E40A4F-447B-48CF-ABDE-55B7B0F266C7}"/>
              </a:ext>
            </a:extLst>
          </p:cNvPr>
          <p:cNvSpPr>
            <a:spLocks noGrp="1"/>
          </p:cNvSpPr>
          <p:nvPr/>
        </p:nvSpPr>
        <p:spPr>
          <a:xfrm>
            <a:off x="4276725" y="467677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43" name="Picture 487"/>
          <p:cNvPicPr>
            <a:picLocks noChangeAspect="1"/>
          </p:cNvPicPr>
          <p:nvPr/>
        </p:nvPicPr>
        <p:blipFill>
          <a:blip r:embed="rId42"/>
          <a:stretch/>
        </p:blipFill>
        <p:spPr>
          <a:xfrm>
            <a:off x="4314825" y="4688205"/>
            <a:ext cx="112395" cy="112395"/>
          </a:xfrm>
          <a:prstGeom prst="rect">
            <a:avLst/>
          </a:prstGeom>
        </p:spPr>
      </p:pic>
      <p:sp>
        <p:nvSpPr>
          <p:cNvPr id="312" name="extra-tool-name-5-1">
            <a:extLst>
              <a:ext uri="{FF2B5EF4-FFF2-40B4-BE49-F238E27FC236}">
                <a16:creationId xmlns:a16="http://schemas.microsoft.com/office/drawing/2014/main" id="{3257C0A0-4D04-40FF-A53C-0D84E7EB9FE2}"/>
              </a:ext>
            </a:extLst>
          </p:cNvPr>
          <p:cNvSpPr>
            <a:spLocks noGrp="1"/>
          </p:cNvSpPr>
          <p:nvPr/>
        </p:nvSpPr>
        <p:spPr>
          <a:xfrm>
            <a:off x="4476750" y="467487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CrewAI</a:t>
            </a:r>
          </a:p>
        </p:txBody>
      </p:sp>
      <p:sp>
        <p:nvSpPr>
          <p:cNvPr id="313" name="extra-tool-row-5-2">
            <a:extLst>
              <a:ext uri="{FF2B5EF4-FFF2-40B4-BE49-F238E27FC236}">
                <a16:creationId xmlns:a16="http://schemas.microsoft.com/office/drawing/2014/main" id="{EB27495F-FAF2-46BD-A698-9D721FE10454}"/>
              </a:ext>
            </a:extLst>
          </p:cNvPr>
          <p:cNvSpPr>
            <a:spLocks noGrp="1"/>
          </p:cNvSpPr>
          <p:nvPr/>
        </p:nvSpPr>
        <p:spPr>
          <a:xfrm>
            <a:off x="4276725" y="482631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46" name="Picture 490"/>
          <p:cNvPicPr>
            <a:picLocks noChangeAspect="1"/>
          </p:cNvPicPr>
          <p:nvPr/>
        </p:nvPicPr>
        <p:blipFill>
          <a:blip r:embed="rId43"/>
          <a:stretch/>
        </p:blipFill>
        <p:spPr>
          <a:xfrm>
            <a:off x="4314825" y="4837748"/>
            <a:ext cx="112395" cy="112395"/>
          </a:xfrm>
          <a:prstGeom prst="rect">
            <a:avLst/>
          </a:prstGeom>
        </p:spPr>
      </p:pic>
      <p:sp>
        <p:nvSpPr>
          <p:cNvPr id="315" name="extra-tool-name-5-2">
            <a:extLst>
              <a:ext uri="{FF2B5EF4-FFF2-40B4-BE49-F238E27FC236}">
                <a16:creationId xmlns:a16="http://schemas.microsoft.com/office/drawing/2014/main" id="{38E8B84C-6A10-4AA9-862B-C2716A21AD54}"/>
              </a:ext>
            </a:extLst>
          </p:cNvPr>
          <p:cNvSpPr>
            <a:spLocks noGrp="1"/>
          </p:cNvSpPr>
          <p:nvPr/>
        </p:nvSpPr>
        <p:spPr>
          <a:xfrm>
            <a:off x="4476750" y="482441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LangGraph</a:t>
            </a:r>
          </a:p>
        </p:txBody>
      </p:sp>
      <p:sp>
        <p:nvSpPr>
          <p:cNvPr id="316" name="extra-tool-row-5-3">
            <a:extLst>
              <a:ext uri="{FF2B5EF4-FFF2-40B4-BE49-F238E27FC236}">
                <a16:creationId xmlns:a16="http://schemas.microsoft.com/office/drawing/2014/main" id="{55394CA2-B834-4A19-A4B5-4A11498BE599}"/>
              </a:ext>
            </a:extLst>
          </p:cNvPr>
          <p:cNvSpPr>
            <a:spLocks noGrp="1"/>
          </p:cNvSpPr>
          <p:nvPr/>
        </p:nvSpPr>
        <p:spPr>
          <a:xfrm>
            <a:off x="4276725" y="497586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49" name="Picture 493"/>
          <p:cNvPicPr>
            <a:picLocks noChangeAspect="1"/>
          </p:cNvPicPr>
          <p:nvPr/>
        </p:nvPicPr>
        <p:blipFill>
          <a:blip r:embed="rId44"/>
          <a:stretch/>
        </p:blipFill>
        <p:spPr>
          <a:xfrm>
            <a:off x="4314825" y="4987290"/>
            <a:ext cx="112395" cy="112395"/>
          </a:xfrm>
          <a:prstGeom prst="rect">
            <a:avLst/>
          </a:prstGeom>
        </p:spPr>
      </p:pic>
      <p:sp>
        <p:nvSpPr>
          <p:cNvPr id="318" name="extra-tool-name-5-3">
            <a:extLst>
              <a:ext uri="{FF2B5EF4-FFF2-40B4-BE49-F238E27FC236}">
                <a16:creationId xmlns:a16="http://schemas.microsoft.com/office/drawing/2014/main" id="{0A27B949-C058-4D62-94FD-DA6AD07F4615}"/>
              </a:ext>
            </a:extLst>
          </p:cNvPr>
          <p:cNvSpPr>
            <a:spLocks noGrp="1"/>
          </p:cNvSpPr>
          <p:nvPr/>
        </p:nvSpPr>
        <p:spPr>
          <a:xfrm>
            <a:off x="4476750" y="497395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Dify</a:t>
            </a:r>
          </a:p>
        </p:txBody>
      </p:sp>
      <p:sp>
        <p:nvSpPr>
          <p:cNvPr id="319" name="extra-tool-row-5-4">
            <a:extLst>
              <a:ext uri="{FF2B5EF4-FFF2-40B4-BE49-F238E27FC236}">
                <a16:creationId xmlns:a16="http://schemas.microsoft.com/office/drawing/2014/main" id="{018B5F73-3239-4DB2-959A-61795E2C1709}"/>
              </a:ext>
            </a:extLst>
          </p:cNvPr>
          <p:cNvSpPr>
            <a:spLocks noGrp="1"/>
          </p:cNvSpPr>
          <p:nvPr/>
        </p:nvSpPr>
        <p:spPr>
          <a:xfrm>
            <a:off x="4276725" y="512540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52" name="Picture 496"/>
          <p:cNvPicPr>
            <a:picLocks noChangeAspect="1"/>
          </p:cNvPicPr>
          <p:nvPr/>
        </p:nvPicPr>
        <p:blipFill>
          <a:blip r:embed="rId45"/>
          <a:stretch/>
        </p:blipFill>
        <p:spPr>
          <a:xfrm>
            <a:off x="4314825" y="5136833"/>
            <a:ext cx="112395" cy="112395"/>
          </a:xfrm>
          <a:prstGeom prst="rect">
            <a:avLst/>
          </a:prstGeom>
        </p:spPr>
      </p:pic>
      <p:sp>
        <p:nvSpPr>
          <p:cNvPr id="321" name="extra-tool-name-5-4">
            <a:extLst>
              <a:ext uri="{FF2B5EF4-FFF2-40B4-BE49-F238E27FC236}">
                <a16:creationId xmlns:a16="http://schemas.microsoft.com/office/drawing/2014/main" id="{E40FE865-7E00-40CC-B268-6E1BFE3142AB}"/>
              </a:ext>
            </a:extLst>
          </p:cNvPr>
          <p:cNvSpPr>
            <a:spLocks noGrp="1"/>
          </p:cNvSpPr>
          <p:nvPr/>
        </p:nvSpPr>
        <p:spPr>
          <a:xfrm>
            <a:off x="4476750" y="512349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LangChain</a:t>
            </a:r>
          </a:p>
        </p:txBody>
      </p:sp>
      <p:sp>
        <p:nvSpPr>
          <p:cNvPr id="322" name="extra-tool-row-5-5">
            <a:extLst>
              <a:ext uri="{FF2B5EF4-FFF2-40B4-BE49-F238E27FC236}">
                <a16:creationId xmlns:a16="http://schemas.microsoft.com/office/drawing/2014/main" id="{FDE1C8FF-F730-428D-8B4F-EA4AB9ECFE67}"/>
              </a:ext>
            </a:extLst>
          </p:cNvPr>
          <p:cNvSpPr>
            <a:spLocks noGrp="1"/>
          </p:cNvSpPr>
          <p:nvPr/>
        </p:nvSpPr>
        <p:spPr>
          <a:xfrm>
            <a:off x="4276725" y="527494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55" name="Picture 499"/>
          <p:cNvPicPr>
            <a:picLocks noChangeAspect="1"/>
          </p:cNvPicPr>
          <p:nvPr/>
        </p:nvPicPr>
        <p:blipFill>
          <a:blip r:embed="rId46"/>
          <a:stretch/>
        </p:blipFill>
        <p:spPr>
          <a:xfrm>
            <a:off x="4314825" y="5286375"/>
            <a:ext cx="112395" cy="112395"/>
          </a:xfrm>
          <a:prstGeom prst="rect">
            <a:avLst/>
          </a:prstGeom>
        </p:spPr>
      </p:pic>
      <p:sp>
        <p:nvSpPr>
          <p:cNvPr id="324" name="extra-tool-name-5-5">
            <a:extLst>
              <a:ext uri="{FF2B5EF4-FFF2-40B4-BE49-F238E27FC236}">
                <a16:creationId xmlns:a16="http://schemas.microsoft.com/office/drawing/2014/main" id="{A9A92E88-7DFE-45FB-8943-BB126EAD4F30}"/>
              </a:ext>
            </a:extLst>
          </p:cNvPr>
          <p:cNvSpPr>
            <a:spLocks noGrp="1"/>
          </p:cNvSpPr>
          <p:nvPr/>
        </p:nvSpPr>
        <p:spPr>
          <a:xfrm>
            <a:off x="4476750" y="527304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LlamaIndex</a:t>
            </a:r>
          </a:p>
        </p:txBody>
      </p:sp>
      <p:sp>
        <p:nvSpPr>
          <p:cNvPr id="325" name="extra-tool-row-5-6">
            <a:extLst>
              <a:ext uri="{FF2B5EF4-FFF2-40B4-BE49-F238E27FC236}">
                <a16:creationId xmlns:a16="http://schemas.microsoft.com/office/drawing/2014/main" id="{B42644A2-3704-4A41-8C3F-1EDD569C02D7}"/>
              </a:ext>
            </a:extLst>
          </p:cNvPr>
          <p:cNvSpPr>
            <a:spLocks noGrp="1"/>
          </p:cNvSpPr>
          <p:nvPr/>
        </p:nvSpPr>
        <p:spPr>
          <a:xfrm>
            <a:off x="4276725" y="542448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58" name="Picture 502"/>
          <p:cNvPicPr>
            <a:picLocks noChangeAspect="1"/>
          </p:cNvPicPr>
          <p:nvPr/>
        </p:nvPicPr>
        <p:blipFill>
          <a:blip r:embed="rId47"/>
          <a:stretch/>
        </p:blipFill>
        <p:spPr>
          <a:xfrm>
            <a:off x="4314825" y="5435918"/>
            <a:ext cx="112395" cy="112395"/>
          </a:xfrm>
          <a:prstGeom prst="rect">
            <a:avLst/>
          </a:prstGeom>
        </p:spPr>
      </p:pic>
      <p:sp>
        <p:nvSpPr>
          <p:cNvPr id="327" name="extra-tool-name-5-6">
            <a:extLst>
              <a:ext uri="{FF2B5EF4-FFF2-40B4-BE49-F238E27FC236}">
                <a16:creationId xmlns:a16="http://schemas.microsoft.com/office/drawing/2014/main" id="{5DF45F64-8E88-4567-842B-5488593188D4}"/>
              </a:ext>
            </a:extLst>
          </p:cNvPr>
          <p:cNvSpPr>
            <a:spLocks noGrp="1"/>
          </p:cNvSpPr>
          <p:nvPr/>
        </p:nvSpPr>
        <p:spPr>
          <a:xfrm>
            <a:off x="4476750" y="542258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OpenHands</a:t>
            </a:r>
          </a:p>
        </p:txBody>
      </p:sp>
      <p:sp>
        <p:nvSpPr>
          <p:cNvPr id="328" name="extra-tool-row-5-7">
            <a:extLst>
              <a:ext uri="{FF2B5EF4-FFF2-40B4-BE49-F238E27FC236}">
                <a16:creationId xmlns:a16="http://schemas.microsoft.com/office/drawing/2014/main" id="{C3F3A51D-4EEA-4C40-8796-1EC690BAFA1D}"/>
              </a:ext>
            </a:extLst>
          </p:cNvPr>
          <p:cNvSpPr>
            <a:spLocks noGrp="1"/>
          </p:cNvSpPr>
          <p:nvPr/>
        </p:nvSpPr>
        <p:spPr>
          <a:xfrm>
            <a:off x="4276725" y="557403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61" name="Picture 505"/>
          <p:cNvPicPr>
            <a:picLocks noChangeAspect="1"/>
          </p:cNvPicPr>
          <p:nvPr/>
        </p:nvPicPr>
        <p:blipFill>
          <a:blip r:embed="rId48"/>
          <a:stretch/>
        </p:blipFill>
        <p:spPr>
          <a:xfrm>
            <a:off x="4314825" y="5585460"/>
            <a:ext cx="112395" cy="112395"/>
          </a:xfrm>
          <a:prstGeom prst="rect">
            <a:avLst/>
          </a:prstGeom>
        </p:spPr>
      </p:pic>
      <p:sp>
        <p:nvSpPr>
          <p:cNvPr id="330" name="extra-tool-name-5-7">
            <a:extLst>
              <a:ext uri="{FF2B5EF4-FFF2-40B4-BE49-F238E27FC236}">
                <a16:creationId xmlns:a16="http://schemas.microsoft.com/office/drawing/2014/main" id="{BB11F373-3020-4596-9836-25067366D3E0}"/>
              </a:ext>
            </a:extLst>
          </p:cNvPr>
          <p:cNvSpPr>
            <a:spLocks noGrp="1"/>
          </p:cNvSpPr>
          <p:nvPr/>
        </p:nvSpPr>
        <p:spPr>
          <a:xfrm>
            <a:off x="4476750" y="557212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FastGPT</a:t>
            </a:r>
          </a:p>
        </p:txBody>
      </p:sp>
      <p:sp>
        <p:nvSpPr>
          <p:cNvPr id="331" name="extra-tool-row-5-8">
            <a:extLst>
              <a:ext uri="{FF2B5EF4-FFF2-40B4-BE49-F238E27FC236}">
                <a16:creationId xmlns:a16="http://schemas.microsoft.com/office/drawing/2014/main" id="{7CEF7B90-3146-4689-BBD4-258649ADDFA5}"/>
              </a:ext>
            </a:extLst>
          </p:cNvPr>
          <p:cNvSpPr>
            <a:spLocks noGrp="1"/>
          </p:cNvSpPr>
          <p:nvPr/>
        </p:nvSpPr>
        <p:spPr>
          <a:xfrm>
            <a:off x="4276725" y="572357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64" name="Picture 508"/>
          <p:cNvPicPr>
            <a:picLocks noChangeAspect="1"/>
          </p:cNvPicPr>
          <p:nvPr/>
        </p:nvPicPr>
        <p:blipFill>
          <a:blip r:embed="rId49"/>
          <a:stretch/>
        </p:blipFill>
        <p:spPr>
          <a:xfrm>
            <a:off x="4314825" y="5735003"/>
            <a:ext cx="112395" cy="112395"/>
          </a:xfrm>
          <a:prstGeom prst="rect">
            <a:avLst/>
          </a:prstGeom>
        </p:spPr>
      </p:pic>
      <p:sp>
        <p:nvSpPr>
          <p:cNvPr id="333" name="extra-tool-name-5-8">
            <a:extLst>
              <a:ext uri="{FF2B5EF4-FFF2-40B4-BE49-F238E27FC236}">
                <a16:creationId xmlns:a16="http://schemas.microsoft.com/office/drawing/2014/main" id="{7AA654C7-0ADD-40FC-BC38-46A980B8EAF7}"/>
              </a:ext>
            </a:extLst>
          </p:cNvPr>
          <p:cNvSpPr>
            <a:spLocks noGrp="1"/>
          </p:cNvSpPr>
          <p:nvPr/>
        </p:nvSpPr>
        <p:spPr>
          <a:xfrm>
            <a:off x="4476750" y="5721667"/>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Pydantic AI</a:t>
            </a:r>
          </a:p>
        </p:txBody>
      </p:sp>
      <p:sp>
        <p:nvSpPr>
          <p:cNvPr id="334" name="extra-tool-row-6-1">
            <a:extLst>
              <a:ext uri="{FF2B5EF4-FFF2-40B4-BE49-F238E27FC236}">
                <a16:creationId xmlns:a16="http://schemas.microsoft.com/office/drawing/2014/main" id="{CA242C37-DCAC-421F-ABE1-AC79D980F7EA}"/>
              </a:ext>
            </a:extLst>
          </p:cNvPr>
          <p:cNvSpPr>
            <a:spLocks noGrp="1"/>
          </p:cNvSpPr>
          <p:nvPr/>
        </p:nvSpPr>
        <p:spPr>
          <a:xfrm>
            <a:off x="7848600" y="467677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67" name="Picture 511"/>
          <p:cNvPicPr>
            <a:picLocks noChangeAspect="1"/>
          </p:cNvPicPr>
          <p:nvPr/>
        </p:nvPicPr>
        <p:blipFill>
          <a:blip r:embed="rId50"/>
          <a:stretch/>
        </p:blipFill>
        <p:spPr>
          <a:xfrm>
            <a:off x="7886700" y="4688205"/>
            <a:ext cx="112395" cy="112395"/>
          </a:xfrm>
          <a:prstGeom prst="rect">
            <a:avLst/>
          </a:prstGeom>
        </p:spPr>
      </p:pic>
      <p:sp>
        <p:nvSpPr>
          <p:cNvPr id="336" name="extra-tool-name-6-1">
            <a:extLst>
              <a:ext uri="{FF2B5EF4-FFF2-40B4-BE49-F238E27FC236}">
                <a16:creationId xmlns:a16="http://schemas.microsoft.com/office/drawing/2014/main" id="{20F44848-182B-4B7A-BE7F-2656AECEB438}"/>
              </a:ext>
            </a:extLst>
          </p:cNvPr>
          <p:cNvSpPr>
            <a:spLocks noGrp="1"/>
          </p:cNvSpPr>
          <p:nvPr/>
        </p:nvSpPr>
        <p:spPr>
          <a:xfrm>
            <a:off x="8048625" y="467487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Devin Desktop</a:t>
            </a:r>
          </a:p>
        </p:txBody>
      </p:sp>
      <p:sp>
        <p:nvSpPr>
          <p:cNvPr id="337" name="extra-tool-row-6-2">
            <a:extLst>
              <a:ext uri="{FF2B5EF4-FFF2-40B4-BE49-F238E27FC236}">
                <a16:creationId xmlns:a16="http://schemas.microsoft.com/office/drawing/2014/main" id="{9E55BFC4-76BA-4BDC-B060-767B25815F77}"/>
              </a:ext>
            </a:extLst>
          </p:cNvPr>
          <p:cNvSpPr>
            <a:spLocks noGrp="1"/>
          </p:cNvSpPr>
          <p:nvPr/>
        </p:nvSpPr>
        <p:spPr>
          <a:xfrm>
            <a:off x="7848600" y="482631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70" name="Picture 514"/>
          <p:cNvPicPr>
            <a:picLocks noChangeAspect="1"/>
          </p:cNvPicPr>
          <p:nvPr/>
        </p:nvPicPr>
        <p:blipFill>
          <a:blip r:embed="rId51"/>
          <a:stretch/>
        </p:blipFill>
        <p:spPr>
          <a:xfrm>
            <a:off x="7886700" y="4837748"/>
            <a:ext cx="112395" cy="112395"/>
          </a:xfrm>
          <a:prstGeom prst="rect">
            <a:avLst/>
          </a:prstGeom>
        </p:spPr>
      </p:pic>
      <p:sp>
        <p:nvSpPr>
          <p:cNvPr id="339" name="extra-tool-name-6-2">
            <a:extLst>
              <a:ext uri="{FF2B5EF4-FFF2-40B4-BE49-F238E27FC236}">
                <a16:creationId xmlns:a16="http://schemas.microsoft.com/office/drawing/2014/main" id="{B0836FC4-1531-4CD8-8703-2061BDC23DD9}"/>
              </a:ext>
            </a:extLst>
          </p:cNvPr>
          <p:cNvSpPr>
            <a:spLocks noGrp="1"/>
          </p:cNvSpPr>
          <p:nvPr/>
        </p:nvSpPr>
        <p:spPr>
          <a:xfrm>
            <a:off x="8048625" y="482441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v0</a:t>
            </a:r>
          </a:p>
        </p:txBody>
      </p:sp>
      <p:sp>
        <p:nvSpPr>
          <p:cNvPr id="340" name="extra-tool-row-6-3">
            <a:extLst>
              <a:ext uri="{FF2B5EF4-FFF2-40B4-BE49-F238E27FC236}">
                <a16:creationId xmlns:a16="http://schemas.microsoft.com/office/drawing/2014/main" id="{B75A014F-EEC7-4EA4-9F15-02986143E03D}"/>
              </a:ext>
            </a:extLst>
          </p:cNvPr>
          <p:cNvSpPr>
            <a:spLocks noGrp="1"/>
          </p:cNvSpPr>
          <p:nvPr/>
        </p:nvSpPr>
        <p:spPr>
          <a:xfrm>
            <a:off x="7848600" y="497586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73" name="Picture 517"/>
          <p:cNvPicPr>
            <a:picLocks noChangeAspect="1"/>
          </p:cNvPicPr>
          <p:nvPr/>
        </p:nvPicPr>
        <p:blipFill>
          <a:blip r:embed="rId52"/>
          <a:stretch/>
        </p:blipFill>
        <p:spPr>
          <a:xfrm>
            <a:off x="7886700" y="4987290"/>
            <a:ext cx="112395" cy="112395"/>
          </a:xfrm>
          <a:prstGeom prst="rect">
            <a:avLst/>
          </a:prstGeom>
        </p:spPr>
      </p:pic>
      <p:sp>
        <p:nvSpPr>
          <p:cNvPr id="342" name="extra-tool-name-6-3">
            <a:extLst>
              <a:ext uri="{FF2B5EF4-FFF2-40B4-BE49-F238E27FC236}">
                <a16:creationId xmlns:a16="http://schemas.microsoft.com/office/drawing/2014/main" id="{154D9F63-309D-483F-8395-2869A01DD162}"/>
              </a:ext>
            </a:extLst>
          </p:cNvPr>
          <p:cNvSpPr>
            <a:spLocks noGrp="1"/>
          </p:cNvSpPr>
          <p:nvPr/>
        </p:nvSpPr>
        <p:spPr>
          <a:xfrm>
            <a:off x="8048625" y="497395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Replit Agent</a:t>
            </a:r>
          </a:p>
        </p:txBody>
      </p:sp>
      <p:sp>
        <p:nvSpPr>
          <p:cNvPr id="343" name="extra-tool-row-6-4">
            <a:extLst>
              <a:ext uri="{FF2B5EF4-FFF2-40B4-BE49-F238E27FC236}">
                <a16:creationId xmlns:a16="http://schemas.microsoft.com/office/drawing/2014/main" id="{49226D99-FD5B-4732-A44A-1B29F8A782CC}"/>
              </a:ext>
            </a:extLst>
          </p:cNvPr>
          <p:cNvSpPr>
            <a:spLocks noGrp="1"/>
          </p:cNvSpPr>
          <p:nvPr/>
        </p:nvSpPr>
        <p:spPr>
          <a:xfrm>
            <a:off x="7848600" y="512540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76" name="Picture 520"/>
          <p:cNvPicPr>
            <a:picLocks noChangeAspect="1"/>
          </p:cNvPicPr>
          <p:nvPr/>
        </p:nvPicPr>
        <p:blipFill>
          <a:blip r:embed="rId53"/>
          <a:stretch/>
        </p:blipFill>
        <p:spPr>
          <a:xfrm>
            <a:off x="7886700" y="5136833"/>
            <a:ext cx="112395" cy="112395"/>
          </a:xfrm>
          <a:prstGeom prst="rect">
            <a:avLst/>
          </a:prstGeom>
        </p:spPr>
      </p:pic>
      <p:sp>
        <p:nvSpPr>
          <p:cNvPr id="345" name="extra-tool-name-6-4">
            <a:extLst>
              <a:ext uri="{FF2B5EF4-FFF2-40B4-BE49-F238E27FC236}">
                <a16:creationId xmlns:a16="http://schemas.microsoft.com/office/drawing/2014/main" id="{E47FB909-1891-41E8-BF87-BCC5217B4AF0}"/>
              </a:ext>
            </a:extLst>
          </p:cNvPr>
          <p:cNvSpPr>
            <a:spLocks noGrp="1"/>
          </p:cNvSpPr>
          <p:nvPr/>
        </p:nvSpPr>
        <p:spPr>
          <a:xfrm>
            <a:off x="8048625" y="5123498"/>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JetBrains Junie</a:t>
            </a:r>
          </a:p>
        </p:txBody>
      </p:sp>
      <p:sp>
        <p:nvSpPr>
          <p:cNvPr id="346" name="extra-tool-row-6-5">
            <a:extLst>
              <a:ext uri="{FF2B5EF4-FFF2-40B4-BE49-F238E27FC236}">
                <a16:creationId xmlns:a16="http://schemas.microsoft.com/office/drawing/2014/main" id="{092BED4E-0888-4D37-B44D-989646A3D95B}"/>
              </a:ext>
            </a:extLst>
          </p:cNvPr>
          <p:cNvSpPr>
            <a:spLocks noGrp="1"/>
          </p:cNvSpPr>
          <p:nvPr/>
        </p:nvSpPr>
        <p:spPr>
          <a:xfrm>
            <a:off x="7848600" y="5274945"/>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79" name="Picture 523"/>
          <p:cNvPicPr>
            <a:picLocks noChangeAspect="1"/>
          </p:cNvPicPr>
          <p:nvPr/>
        </p:nvPicPr>
        <p:blipFill>
          <a:blip r:embed="rId54"/>
          <a:stretch/>
        </p:blipFill>
        <p:spPr>
          <a:xfrm>
            <a:off x="7886700" y="5286375"/>
            <a:ext cx="112395" cy="112395"/>
          </a:xfrm>
          <a:prstGeom prst="rect">
            <a:avLst/>
          </a:prstGeom>
        </p:spPr>
      </p:pic>
      <p:sp>
        <p:nvSpPr>
          <p:cNvPr id="348" name="extra-tool-name-6-5">
            <a:extLst>
              <a:ext uri="{FF2B5EF4-FFF2-40B4-BE49-F238E27FC236}">
                <a16:creationId xmlns:a16="http://schemas.microsoft.com/office/drawing/2014/main" id="{F60FE24A-DB8B-45C2-9D81-D8051F70ACC9}"/>
              </a:ext>
            </a:extLst>
          </p:cNvPr>
          <p:cNvSpPr>
            <a:spLocks noGrp="1"/>
          </p:cNvSpPr>
          <p:nvPr/>
        </p:nvSpPr>
        <p:spPr>
          <a:xfrm>
            <a:off x="8048625" y="5273040"/>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Trae</a:t>
            </a:r>
          </a:p>
        </p:txBody>
      </p:sp>
      <p:sp>
        <p:nvSpPr>
          <p:cNvPr id="349" name="extra-tool-row-6-6">
            <a:extLst>
              <a:ext uri="{FF2B5EF4-FFF2-40B4-BE49-F238E27FC236}">
                <a16:creationId xmlns:a16="http://schemas.microsoft.com/office/drawing/2014/main" id="{BDDC757A-3DC8-452B-A087-C5130A6CDDF1}"/>
              </a:ext>
            </a:extLst>
          </p:cNvPr>
          <p:cNvSpPr>
            <a:spLocks noGrp="1"/>
          </p:cNvSpPr>
          <p:nvPr/>
        </p:nvSpPr>
        <p:spPr>
          <a:xfrm>
            <a:off x="7848600" y="5424488"/>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82" name="Picture 526"/>
          <p:cNvPicPr>
            <a:picLocks noChangeAspect="1"/>
          </p:cNvPicPr>
          <p:nvPr/>
        </p:nvPicPr>
        <p:blipFill>
          <a:blip r:embed="rId55"/>
          <a:stretch/>
        </p:blipFill>
        <p:spPr>
          <a:xfrm>
            <a:off x="7886700" y="5435918"/>
            <a:ext cx="112395" cy="112395"/>
          </a:xfrm>
          <a:prstGeom prst="rect">
            <a:avLst/>
          </a:prstGeom>
        </p:spPr>
      </p:pic>
      <p:sp>
        <p:nvSpPr>
          <p:cNvPr id="351" name="extra-tool-name-6-6">
            <a:extLst>
              <a:ext uri="{FF2B5EF4-FFF2-40B4-BE49-F238E27FC236}">
                <a16:creationId xmlns:a16="http://schemas.microsoft.com/office/drawing/2014/main" id="{58EACADC-8267-4A82-A459-8B0C1C9BFC9C}"/>
              </a:ext>
            </a:extLst>
          </p:cNvPr>
          <p:cNvSpPr>
            <a:spLocks noGrp="1"/>
          </p:cNvSpPr>
          <p:nvPr/>
        </p:nvSpPr>
        <p:spPr>
          <a:xfrm>
            <a:off x="8048625" y="5422583"/>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Kiro</a:t>
            </a:r>
          </a:p>
        </p:txBody>
      </p:sp>
      <p:sp>
        <p:nvSpPr>
          <p:cNvPr id="352" name="extra-tool-row-6-7">
            <a:extLst>
              <a:ext uri="{FF2B5EF4-FFF2-40B4-BE49-F238E27FC236}">
                <a16:creationId xmlns:a16="http://schemas.microsoft.com/office/drawing/2014/main" id="{D74260FC-5E6F-4396-807E-B7EF25224B88}"/>
              </a:ext>
            </a:extLst>
          </p:cNvPr>
          <p:cNvSpPr>
            <a:spLocks noGrp="1"/>
          </p:cNvSpPr>
          <p:nvPr/>
        </p:nvSpPr>
        <p:spPr>
          <a:xfrm>
            <a:off x="7848600" y="5574030"/>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85" name="Picture 529"/>
          <p:cNvPicPr>
            <a:picLocks noChangeAspect="1"/>
          </p:cNvPicPr>
          <p:nvPr/>
        </p:nvPicPr>
        <p:blipFill>
          <a:blip r:embed="rId56"/>
          <a:stretch/>
        </p:blipFill>
        <p:spPr>
          <a:xfrm>
            <a:off x="7886700" y="5585460"/>
            <a:ext cx="112395" cy="112395"/>
          </a:xfrm>
          <a:prstGeom prst="rect">
            <a:avLst/>
          </a:prstGeom>
        </p:spPr>
      </p:pic>
      <p:sp>
        <p:nvSpPr>
          <p:cNvPr id="354" name="extra-tool-name-6-7">
            <a:extLst>
              <a:ext uri="{FF2B5EF4-FFF2-40B4-BE49-F238E27FC236}">
                <a16:creationId xmlns:a16="http://schemas.microsoft.com/office/drawing/2014/main" id="{8A6D76D8-56F1-4C59-AF52-25A32856F8FF}"/>
              </a:ext>
            </a:extLst>
          </p:cNvPr>
          <p:cNvSpPr>
            <a:spLocks noGrp="1"/>
          </p:cNvSpPr>
          <p:nvPr/>
        </p:nvSpPr>
        <p:spPr>
          <a:xfrm>
            <a:off x="8048625" y="5572125"/>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Zencoder</a:t>
            </a:r>
          </a:p>
        </p:txBody>
      </p:sp>
      <p:sp>
        <p:nvSpPr>
          <p:cNvPr id="355" name="extra-tool-row-6-8">
            <a:extLst>
              <a:ext uri="{FF2B5EF4-FFF2-40B4-BE49-F238E27FC236}">
                <a16:creationId xmlns:a16="http://schemas.microsoft.com/office/drawing/2014/main" id="{3921368A-143D-48FB-BAE5-4AB178046497}"/>
              </a:ext>
            </a:extLst>
          </p:cNvPr>
          <p:cNvSpPr>
            <a:spLocks noGrp="1"/>
          </p:cNvSpPr>
          <p:nvPr/>
        </p:nvSpPr>
        <p:spPr>
          <a:xfrm>
            <a:off x="7848600" y="5723573"/>
            <a:ext cx="3067050" cy="136208"/>
          </a:xfrm>
          <a:prstGeom prst="roundRect">
            <a:avLst>
              <a:gd name="adj" fmla="val 13986"/>
            </a:avLst>
          </a:prstGeom>
          <a:solidFill>
            <a:srgbClr val="FFFFFF"/>
          </a:solidFill>
          <a:ln w="6668">
            <a:solidFill>
              <a:srgbClr val="D4E8F0"/>
            </a:solidFill>
            <a:prstDash val="solid"/>
          </a:ln>
        </p:spPr>
        <p:txBody>
          <a:bodyPr/>
          <a:lstStyle/>
          <a:p>
            <a:endParaRPr/>
          </a:p>
        </p:txBody>
      </p:sp>
      <p:pic>
        <p:nvPicPr>
          <p:cNvPr id="588" name="Picture 532"/>
          <p:cNvPicPr>
            <a:picLocks noChangeAspect="1"/>
          </p:cNvPicPr>
          <p:nvPr/>
        </p:nvPicPr>
        <p:blipFill>
          <a:blip r:embed="rId57"/>
          <a:stretch/>
        </p:blipFill>
        <p:spPr>
          <a:xfrm>
            <a:off x="7886700" y="5735003"/>
            <a:ext cx="112395" cy="112395"/>
          </a:xfrm>
          <a:prstGeom prst="rect">
            <a:avLst/>
          </a:prstGeom>
        </p:spPr>
      </p:pic>
      <p:sp>
        <p:nvSpPr>
          <p:cNvPr id="357" name="extra-tool-name-6-8">
            <a:extLst>
              <a:ext uri="{FF2B5EF4-FFF2-40B4-BE49-F238E27FC236}">
                <a16:creationId xmlns:a16="http://schemas.microsoft.com/office/drawing/2014/main" id="{9C4C3AB1-7226-4EC5-92A3-71E062F668DD}"/>
              </a:ext>
            </a:extLst>
          </p:cNvPr>
          <p:cNvSpPr>
            <a:spLocks noGrp="1"/>
          </p:cNvSpPr>
          <p:nvPr/>
        </p:nvSpPr>
        <p:spPr>
          <a:xfrm>
            <a:off x="8048625" y="5721667"/>
            <a:ext cx="2781300" cy="140018"/>
          </a:xfrm>
          <a:prstGeom prst="rect">
            <a:avLst/>
          </a:prstGeom>
          <a:noFill/>
          <a:ln w="0">
            <a:noFill/>
            <a:prstDash val="solid"/>
          </a:ln>
        </p:spPr>
        <p:txBody>
          <a:bodyPr wrap="square" lIns="0" tIns="0" rIns="19050" bIns="0" anchor="ctr">
            <a:normAutofit/>
          </a:bodyPr>
          <a:lstStyle/>
          <a:p>
            <a:pPr>
              <a:buNone/>
              <a:defRPr sz="765" b="1">
                <a:solidFill>
                  <a:srgbClr val="20242A"/>
                </a:solidFill>
                <a:latin typeface="Arial"/>
                <a:ea typeface="Arial"/>
                <a:cs typeface="Arial"/>
              </a:defRPr>
            </a:pPr>
            <a:r>
              <a:rPr sz="765" b="1">
                <a:solidFill>
                  <a:srgbClr val="20242A"/>
                </a:solidFill>
                <a:latin typeface="Arial"/>
                <a:ea typeface="Arial"/>
                <a:cs typeface="Arial"/>
              </a:rPr>
              <a:t>CodeGeeX</a:t>
            </a:r>
          </a:p>
        </p:txBody>
      </p:sp>
    </p:spTree>
    <p:extLst>
      <p:ext uri="{BB962C8B-B14F-4D97-AF65-F5344CB8AC3E}">
        <p14:creationId xmlns:p14="http://schemas.microsoft.com/office/powerpoint/2010/main" val="1407042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7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0DF5A394-9A88-48F8-9266-449EC0A6A1C3}"/>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07079E6E-95D9-40D4-8F3E-835657C237B0}"/>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Sélection</a:t>
            </a:r>
          </a:p>
        </p:txBody>
      </p:sp>
      <p:sp>
        <p:nvSpPr>
          <p:cNvPr id="40" name="slide-subtitle">
            <a:extLst>
              <a:ext uri="{FF2B5EF4-FFF2-40B4-BE49-F238E27FC236}">
                <a16:creationId xmlns:a16="http://schemas.microsoft.com/office/drawing/2014/main" id="{B7D0B2F8-A2D5-460E-922F-53BE42EFDB4E}"/>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Une méthode simple pour comparer les outils dans un contexte professionnel.</a:t>
            </a:r>
          </a:p>
        </p:txBody>
      </p:sp>
      <p:sp>
        <p:nvSpPr>
          <p:cNvPr id="41" name="Straight Connector 40">
            <a:extLst>
              <a:ext uri="{FF2B5EF4-FFF2-40B4-BE49-F238E27FC236}">
                <a16:creationId xmlns:a16="http://schemas.microsoft.com/office/drawing/2014/main" id="{0A771D70-ED7F-4B73-B1CF-EAD8747B7B7E}"/>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8A43D5DF-3EF4-49DC-AEB6-DDA7B8908B11}"/>
              </a:ext>
            </a:extLst>
          </p:cNvPr>
          <p:cNvSpPr>
            <a:spLocks noGrp="1"/>
          </p:cNvSpPr>
          <p:nvPr/>
        </p:nvSpPr>
        <p:spPr>
          <a:xfrm>
            <a:off x="571500" y="2019300"/>
            <a:ext cx="2476500" cy="4000500"/>
          </a:xfrm>
          <a:prstGeom prst="roundRect">
            <a:avLst>
              <a:gd name="adj" fmla="val 2308"/>
            </a:avLst>
          </a:prstGeom>
          <a:solidFill>
            <a:srgbClr val="FFFFFF"/>
          </a:solidFill>
          <a:ln w="9525">
            <a:solidFill>
              <a:srgbClr val="B9DDEB"/>
            </a:solidFill>
            <a:prstDash val="solid"/>
          </a:ln>
        </p:spPr>
        <p:txBody>
          <a:bodyPr/>
          <a:lstStyle/>
          <a:p>
            <a:endParaRPr/>
          </a:p>
        </p:txBody>
      </p:sp>
      <p:sp>
        <p:nvSpPr>
          <p:cNvPr id="43" name="orientation-1-n">
            <a:extLst>
              <a:ext uri="{FF2B5EF4-FFF2-40B4-BE49-F238E27FC236}">
                <a16:creationId xmlns:a16="http://schemas.microsoft.com/office/drawing/2014/main" id="{AE5BF7E7-A893-4B56-B074-970D8BD50A9A}"/>
              </a:ext>
            </a:extLst>
          </p:cNvPr>
          <p:cNvSpPr>
            <a:spLocks noGrp="1"/>
          </p:cNvSpPr>
          <p:nvPr/>
        </p:nvSpPr>
        <p:spPr>
          <a:xfrm>
            <a:off x="742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01</a:t>
            </a:r>
          </a:p>
        </p:txBody>
      </p:sp>
      <p:sp>
        <p:nvSpPr>
          <p:cNvPr id="44" name="orientation-1-icon">
            <a:extLst>
              <a:ext uri="{FF2B5EF4-FFF2-40B4-BE49-F238E27FC236}">
                <a16:creationId xmlns:a16="http://schemas.microsoft.com/office/drawing/2014/main" id="{CE70B7EC-D3E8-4ED2-982F-84C25C861108}"/>
              </a:ext>
            </a:extLst>
          </p:cNvPr>
          <p:cNvSpPr>
            <a:spLocks noGrp="1"/>
          </p:cNvSpPr>
          <p:nvPr/>
        </p:nvSpPr>
        <p:spPr>
          <a:xfrm>
            <a:off x="2324100" y="2114550"/>
            <a:ext cx="533400" cy="495300"/>
          </a:xfrm>
          <a:prstGeom prst="rect">
            <a:avLst/>
          </a:prstGeom>
          <a:noFill/>
          <a:ln w="0">
            <a:noFill/>
            <a:prstDash val="solid"/>
          </a:ln>
        </p:spPr>
        <p:txBody>
          <a:bodyPr lIns="0" tIns="0" rIns="0" bIns="0" anchor="t"/>
          <a:lstStyle/>
          <a:p>
            <a:pPr algn="ctr">
              <a:buNone/>
              <a:defRPr sz="2325" b="1">
                <a:solidFill>
                  <a:srgbClr val="0874B5"/>
                </a:solidFill>
                <a:latin typeface="Montserrat"/>
                <a:ea typeface="Montserrat"/>
                <a:cs typeface="Montserrat"/>
              </a:defRPr>
            </a:pPr>
            <a:endParaRPr/>
          </a:p>
        </p:txBody>
      </p:sp>
      <p:sp>
        <p:nvSpPr>
          <p:cNvPr id="45" name="orientation-1-title">
            <a:extLst>
              <a:ext uri="{FF2B5EF4-FFF2-40B4-BE49-F238E27FC236}">
                <a16:creationId xmlns:a16="http://schemas.microsoft.com/office/drawing/2014/main" id="{397DF2DC-7C39-42AE-9816-E65A61333277}"/>
              </a:ext>
            </a:extLst>
          </p:cNvPr>
          <p:cNvSpPr>
            <a:spLocks noGrp="1"/>
          </p:cNvSpPr>
          <p:nvPr/>
        </p:nvSpPr>
        <p:spPr>
          <a:xfrm>
            <a:off x="742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Cadrer le besoin</a:t>
            </a:r>
          </a:p>
        </p:txBody>
      </p:sp>
      <p:sp>
        <p:nvSpPr>
          <p:cNvPr id="46" name="Straight Connector 45">
            <a:extLst>
              <a:ext uri="{FF2B5EF4-FFF2-40B4-BE49-F238E27FC236}">
                <a16:creationId xmlns:a16="http://schemas.microsoft.com/office/drawing/2014/main" id="{DCB6C8E2-485C-432C-A9A4-EDAE75A58D6C}"/>
              </a:ext>
            </a:extLst>
          </p:cNvPr>
          <p:cNvSpPr>
            <a:spLocks noGrp="1"/>
          </p:cNvSpPr>
          <p:nvPr/>
        </p:nvSpPr>
        <p:spPr>
          <a:xfrm>
            <a:off x="742950" y="3352800"/>
            <a:ext cx="2133600" cy="19050"/>
          </a:xfrm>
          <a:prstGeom prst="line">
            <a:avLst/>
          </a:prstGeom>
          <a:noFill/>
          <a:ln w="9525">
            <a:solidFill>
              <a:srgbClr val="D33087"/>
            </a:solidFill>
            <a:prstDash val="solid"/>
          </a:ln>
        </p:spPr>
        <p:txBody>
          <a:bodyPr/>
          <a:lstStyle/>
          <a:p>
            <a:endParaRPr/>
          </a:p>
        </p:txBody>
      </p:sp>
      <p:sp>
        <p:nvSpPr>
          <p:cNvPr id="47" name="orientation-1-body">
            <a:extLst>
              <a:ext uri="{FF2B5EF4-FFF2-40B4-BE49-F238E27FC236}">
                <a16:creationId xmlns:a16="http://schemas.microsoft.com/office/drawing/2014/main" id="{ADB7E4E6-E371-4B7F-B683-13658D1F558B}"/>
              </a:ext>
            </a:extLst>
          </p:cNvPr>
          <p:cNvSpPr>
            <a:spLocks noGrp="1"/>
          </p:cNvSpPr>
          <p:nvPr/>
        </p:nvSpPr>
        <p:spPr>
          <a:xfrm>
            <a:off x="742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Définir la tâche, les utilisateurs, les données mobilisées et le résultat attendu avant de regarder les solutions.</a:t>
            </a:r>
          </a:p>
        </p:txBody>
      </p:sp>
      <p:sp>
        <p:nvSpPr>
          <p:cNvPr id="48" name="orientation-1-takeaway">
            <a:extLst>
              <a:ext uri="{FF2B5EF4-FFF2-40B4-BE49-F238E27FC236}">
                <a16:creationId xmlns:a16="http://schemas.microsoft.com/office/drawing/2014/main" id="{7EF62190-E410-4F06-9419-F15B639FE3BE}"/>
              </a:ext>
            </a:extLst>
          </p:cNvPr>
          <p:cNvSpPr>
            <a:spLocks noGrp="1"/>
          </p:cNvSpPr>
          <p:nvPr/>
        </p:nvSpPr>
        <p:spPr>
          <a:xfrm>
            <a:off x="742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un outil pertinent répond à un cas d’usage précis.</a:t>
            </a:r>
          </a:p>
        </p:txBody>
      </p:sp>
      <p:sp>
        <p:nvSpPr>
          <p:cNvPr id="49" name="Rectangle: Rounded Corners 48">
            <a:extLst>
              <a:ext uri="{FF2B5EF4-FFF2-40B4-BE49-F238E27FC236}">
                <a16:creationId xmlns:a16="http://schemas.microsoft.com/office/drawing/2014/main" id="{9DD9A32C-C397-4A9F-AB5C-AB9EE0CF84EA}"/>
              </a:ext>
            </a:extLst>
          </p:cNvPr>
          <p:cNvSpPr>
            <a:spLocks noGrp="1"/>
          </p:cNvSpPr>
          <p:nvPr/>
        </p:nvSpPr>
        <p:spPr>
          <a:xfrm>
            <a:off x="3238500" y="2019300"/>
            <a:ext cx="2476500" cy="4000500"/>
          </a:xfrm>
          <a:prstGeom prst="roundRect">
            <a:avLst>
              <a:gd name="adj" fmla="val 2308"/>
            </a:avLst>
          </a:prstGeom>
          <a:solidFill>
            <a:srgbClr val="E8F5FA"/>
          </a:solidFill>
          <a:ln w="9525">
            <a:solidFill>
              <a:srgbClr val="B9DDEB"/>
            </a:solidFill>
            <a:prstDash val="solid"/>
          </a:ln>
        </p:spPr>
        <p:txBody>
          <a:bodyPr/>
          <a:lstStyle/>
          <a:p>
            <a:endParaRPr/>
          </a:p>
        </p:txBody>
      </p:sp>
      <p:sp>
        <p:nvSpPr>
          <p:cNvPr id="50" name="orientation-2-n">
            <a:extLst>
              <a:ext uri="{FF2B5EF4-FFF2-40B4-BE49-F238E27FC236}">
                <a16:creationId xmlns:a16="http://schemas.microsoft.com/office/drawing/2014/main" id="{C6DC1A67-A9C7-45C1-B4F4-D60476F73104}"/>
              </a:ext>
            </a:extLst>
          </p:cNvPr>
          <p:cNvSpPr>
            <a:spLocks noGrp="1"/>
          </p:cNvSpPr>
          <p:nvPr/>
        </p:nvSpPr>
        <p:spPr>
          <a:xfrm>
            <a:off x="3409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02</a:t>
            </a:r>
          </a:p>
        </p:txBody>
      </p:sp>
      <p:sp>
        <p:nvSpPr>
          <p:cNvPr id="51" name="orientation-2-icon">
            <a:extLst>
              <a:ext uri="{FF2B5EF4-FFF2-40B4-BE49-F238E27FC236}">
                <a16:creationId xmlns:a16="http://schemas.microsoft.com/office/drawing/2014/main" id="{FECD9A1F-D3E8-4C86-8410-E7DE4CFB3C4A}"/>
              </a:ext>
            </a:extLst>
          </p:cNvPr>
          <p:cNvSpPr>
            <a:spLocks noGrp="1"/>
          </p:cNvSpPr>
          <p:nvPr/>
        </p:nvSpPr>
        <p:spPr>
          <a:xfrm>
            <a:off x="4991100" y="2114550"/>
            <a:ext cx="533400" cy="495300"/>
          </a:xfrm>
          <a:prstGeom prst="rect">
            <a:avLst/>
          </a:prstGeom>
          <a:noFill/>
          <a:ln w="0">
            <a:noFill/>
            <a:prstDash val="solid"/>
          </a:ln>
        </p:spPr>
        <p:txBody>
          <a:bodyPr lIns="0" tIns="0" rIns="0" bIns="0" anchor="t"/>
          <a:lstStyle/>
          <a:p>
            <a:pPr algn="ctr">
              <a:buNone/>
              <a:defRPr sz="2325" b="1">
                <a:solidFill>
                  <a:srgbClr val="D33087"/>
                </a:solidFill>
                <a:latin typeface="Montserrat"/>
                <a:ea typeface="Montserrat"/>
                <a:cs typeface="Montserrat"/>
              </a:defRPr>
            </a:pPr>
            <a:endParaRPr/>
          </a:p>
        </p:txBody>
      </p:sp>
      <p:sp>
        <p:nvSpPr>
          <p:cNvPr id="52" name="orientation-2-title">
            <a:extLst>
              <a:ext uri="{FF2B5EF4-FFF2-40B4-BE49-F238E27FC236}">
                <a16:creationId xmlns:a16="http://schemas.microsoft.com/office/drawing/2014/main" id="{D79496FE-206A-4C16-84DB-C1001355A13F}"/>
              </a:ext>
            </a:extLst>
          </p:cNvPr>
          <p:cNvSpPr>
            <a:spLocks noGrp="1"/>
          </p:cNvSpPr>
          <p:nvPr/>
        </p:nvSpPr>
        <p:spPr>
          <a:xfrm>
            <a:off x="3409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Tester en situation</a:t>
            </a:r>
          </a:p>
        </p:txBody>
      </p:sp>
      <p:sp>
        <p:nvSpPr>
          <p:cNvPr id="53" name="Straight Connector 52">
            <a:extLst>
              <a:ext uri="{FF2B5EF4-FFF2-40B4-BE49-F238E27FC236}">
                <a16:creationId xmlns:a16="http://schemas.microsoft.com/office/drawing/2014/main" id="{9D67BB9D-FA5C-40C3-B5C0-1E5633CBBAFD}"/>
              </a:ext>
            </a:extLst>
          </p:cNvPr>
          <p:cNvSpPr>
            <a:spLocks noGrp="1"/>
          </p:cNvSpPr>
          <p:nvPr/>
        </p:nvSpPr>
        <p:spPr>
          <a:xfrm>
            <a:off x="3409950" y="3352800"/>
            <a:ext cx="2133600" cy="19050"/>
          </a:xfrm>
          <a:prstGeom prst="line">
            <a:avLst/>
          </a:prstGeom>
          <a:noFill/>
          <a:ln w="9525">
            <a:solidFill>
              <a:srgbClr val="D33087"/>
            </a:solidFill>
            <a:prstDash val="solid"/>
          </a:ln>
        </p:spPr>
        <p:txBody>
          <a:bodyPr/>
          <a:lstStyle/>
          <a:p>
            <a:endParaRPr/>
          </a:p>
        </p:txBody>
      </p:sp>
      <p:sp>
        <p:nvSpPr>
          <p:cNvPr id="54" name="orientation-2-body">
            <a:extLst>
              <a:ext uri="{FF2B5EF4-FFF2-40B4-BE49-F238E27FC236}">
                <a16:creationId xmlns:a16="http://schemas.microsoft.com/office/drawing/2014/main" id="{B2995D68-1BA6-4B02-97DF-5FD5986A562F}"/>
              </a:ext>
            </a:extLst>
          </p:cNvPr>
          <p:cNvSpPr>
            <a:spLocks noGrp="1"/>
          </p:cNvSpPr>
          <p:nvPr/>
        </p:nvSpPr>
        <p:spPr>
          <a:xfrm>
            <a:off x="3409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Réaliser un pilote court sur des exemples métiers réels. Mesurer qualité, rapidité, facilité d’adoption et niveau de contrôle.</a:t>
            </a:r>
          </a:p>
        </p:txBody>
      </p:sp>
      <p:sp>
        <p:nvSpPr>
          <p:cNvPr id="55" name="orientation-2-takeaway">
            <a:extLst>
              <a:ext uri="{FF2B5EF4-FFF2-40B4-BE49-F238E27FC236}">
                <a16:creationId xmlns:a16="http://schemas.microsoft.com/office/drawing/2014/main" id="{4B8FFCB4-18C8-4EE3-B992-2AC06BD57E32}"/>
              </a:ext>
            </a:extLst>
          </p:cNvPr>
          <p:cNvSpPr>
            <a:spLocks noGrp="1"/>
          </p:cNvSpPr>
          <p:nvPr/>
        </p:nvSpPr>
        <p:spPr>
          <a:xfrm>
            <a:off x="3409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comparer sur les mêmes scénarios et critères.</a:t>
            </a:r>
          </a:p>
        </p:txBody>
      </p:sp>
      <p:sp>
        <p:nvSpPr>
          <p:cNvPr id="56" name="Rectangle: Rounded Corners 55">
            <a:extLst>
              <a:ext uri="{FF2B5EF4-FFF2-40B4-BE49-F238E27FC236}">
                <a16:creationId xmlns:a16="http://schemas.microsoft.com/office/drawing/2014/main" id="{BE4B0A98-5212-43C7-A626-5BECCF65FFE4}"/>
              </a:ext>
            </a:extLst>
          </p:cNvPr>
          <p:cNvSpPr>
            <a:spLocks noGrp="1"/>
          </p:cNvSpPr>
          <p:nvPr/>
        </p:nvSpPr>
        <p:spPr>
          <a:xfrm>
            <a:off x="5905500" y="2019300"/>
            <a:ext cx="2476500" cy="4000500"/>
          </a:xfrm>
          <a:prstGeom prst="roundRect">
            <a:avLst>
              <a:gd name="adj" fmla="val 2308"/>
            </a:avLst>
          </a:prstGeom>
          <a:solidFill>
            <a:srgbClr val="FFFFFF"/>
          </a:solidFill>
          <a:ln w="9525">
            <a:solidFill>
              <a:srgbClr val="B9DDEB"/>
            </a:solidFill>
            <a:prstDash val="solid"/>
          </a:ln>
        </p:spPr>
        <p:txBody>
          <a:bodyPr/>
          <a:lstStyle/>
          <a:p>
            <a:endParaRPr/>
          </a:p>
        </p:txBody>
      </p:sp>
      <p:sp>
        <p:nvSpPr>
          <p:cNvPr id="57" name="orientation-3-n">
            <a:extLst>
              <a:ext uri="{FF2B5EF4-FFF2-40B4-BE49-F238E27FC236}">
                <a16:creationId xmlns:a16="http://schemas.microsoft.com/office/drawing/2014/main" id="{D7B78A2D-7FAE-4C70-AEDA-4875D9CD8818}"/>
              </a:ext>
            </a:extLst>
          </p:cNvPr>
          <p:cNvSpPr>
            <a:spLocks noGrp="1"/>
          </p:cNvSpPr>
          <p:nvPr/>
        </p:nvSpPr>
        <p:spPr>
          <a:xfrm>
            <a:off x="6076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03</a:t>
            </a:r>
          </a:p>
        </p:txBody>
      </p:sp>
      <p:sp>
        <p:nvSpPr>
          <p:cNvPr id="58" name="orientation-3-icon">
            <a:extLst>
              <a:ext uri="{FF2B5EF4-FFF2-40B4-BE49-F238E27FC236}">
                <a16:creationId xmlns:a16="http://schemas.microsoft.com/office/drawing/2014/main" id="{90A342A6-6FF9-40BA-9EF3-67650553EBE0}"/>
              </a:ext>
            </a:extLst>
          </p:cNvPr>
          <p:cNvSpPr>
            <a:spLocks noGrp="1"/>
          </p:cNvSpPr>
          <p:nvPr/>
        </p:nvSpPr>
        <p:spPr>
          <a:xfrm>
            <a:off x="7658100" y="2114550"/>
            <a:ext cx="533400" cy="495300"/>
          </a:xfrm>
          <a:prstGeom prst="rect">
            <a:avLst/>
          </a:prstGeom>
          <a:noFill/>
          <a:ln w="0">
            <a:noFill/>
            <a:prstDash val="solid"/>
          </a:ln>
        </p:spPr>
        <p:txBody>
          <a:bodyPr lIns="0" tIns="0" rIns="0" bIns="0" anchor="t"/>
          <a:lstStyle/>
          <a:p>
            <a:pPr algn="ctr">
              <a:buNone/>
              <a:defRPr sz="2325" b="1">
                <a:solidFill>
                  <a:srgbClr val="0874B5"/>
                </a:solidFill>
                <a:latin typeface="Montserrat"/>
                <a:ea typeface="Montserrat"/>
                <a:cs typeface="Montserrat"/>
              </a:defRPr>
            </a:pPr>
            <a:endParaRPr/>
          </a:p>
        </p:txBody>
      </p:sp>
      <p:sp>
        <p:nvSpPr>
          <p:cNvPr id="59" name="orientation-3-title">
            <a:extLst>
              <a:ext uri="{FF2B5EF4-FFF2-40B4-BE49-F238E27FC236}">
                <a16:creationId xmlns:a16="http://schemas.microsoft.com/office/drawing/2014/main" id="{A4ABD612-28E8-4771-A7AA-804F7F58DE7D}"/>
              </a:ext>
            </a:extLst>
          </p:cNvPr>
          <p:cNvSpPr>
            <a:spLocks noGrp="1"/>
          </p:cNvSpPr>
          <p:nvPr/>
        </p:nvSpPr>
        <p:spPr>
          <a:xfrm>
            <a:off x="6076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Évaluer l’environnement</a:t>
            </a:r>
          </a:p>
        </p:txBody>
      </p:sp>
      <p:sp>
        <p:nvSpPr>
          <p:cNvPr id="60" name="Straight Connector 59">
            <a:extLst>
              <a:ext uri="{FF2B5EF4-FFF2-40B4-BE49-F238E27FC236}">
                <a16:creationId xmlns:a16="http://schemas.microsoft.com/office/drawing/2014/main" id="{C5D08E2F-98CA-4736-A77D-BEF3AB878644}"/>
              </a:ext>
            </a:extLst>
          </p:cNvPr>
          <p:cNvSpPr>
            <a:spLocks noGrp="1"/>
          </p:cNvSpPr>
          <p:nvPr/>
        </p:nvSpPr>
        <p:spPr>
          <a:xfrm>
            <a:off x="6076950" y="3352800"/>
            <a:ext cx="2133600" cy="19050"/>
          </a:xfrm>
          <a:prstGeom prst="line">
            <a:avLst/>
          </a:prstGeom>
          <a:noFill/>
          <a:ln w="9525">
            <a:solidFill>
              <a:srgbClr val="D33087"/>
            </a:solidFill>
            <a:prstDash val="solid"/>
          </a:ln>
        </p:spPr>
        <p:txBody>
          <a:bodyPr/>
          <a:lstStyle/>
          <a:p>
            <a:endParaRPr/>
          </a:p>
        </p:txBody>
      </p:sp>
      <p:sp>
        <p:nvSpPr>
          <p:cNvPr id="61" name="orientation-3-body">
            <a:extLst>
              <a:ext uri="{FF2B5EF4-FFF2-40B4-BE49-F238E27FC236}">
                <a16:creationId xmlns:a16="http://schemas.microsoft.com/office/drawing/2014/main" id="{0A7B38C4-9CDB-4CA1-9AB0-C200CAD2DFC5}"/>
              </a:ext>
            </a:extLst>
          </p:cNvPr>
          <p:cNvSpPr>
            <a:spLocks noGrp="1"/>
          </p:cNvSpPr>
          <p:nvPr/>
        </p:nvSpPr>
        <p:spPr>
          <a:xfrm>
            <a:off x="6076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Examiner intégrations, sécurité, traitement des données, administration, licences et coûts liés aux volumes.</a:t>
            </a:r>
          </a:p>
        </p:txBody>
      </p:sp>
      <p:sp>
        <p:nvSpPr>
          <p:cNvPr id="62" name="orientation-3-takeaway">
            <a:extLst>
              <a:ext uri="{FF2B5EF4-FFF2-40B4-BE49-F238E27FC236}">
                <a16:creationId xmlns:a16="http://schemas.microsoft.com/office/drawing/2014/main" id="{6B955767-BB46-44AA-B65D-61B060713FA5}"/>
              </a:ext>
            </a:extLst>
          </p:cNvPr>
          <p:cNvSpPr>
            <a:spLocks noGrp="1"/>
          </p:cNvSpPr>
          <p:nvPr/>
        </p:nvSpPr>
        <p:spPr>
          <a:xfrm>
            <a:off x="6076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le prix affiché n’est qu’une partie du coût total.</a:t>
            </a:r>
          </a:p>
        </p:txBody>
      </p:sp>
      <p:sp>
        <p:nvSpPr>
          <p:cNvPr id="63" name="Rectangle: Rounded Corners 62">
            <a:extLst>
              <a:ext uri="{FF2B5EF4-FFF2-40B4-BE49-F238E27FC236}">
                <a16:creationId xmlns:a16="http://schemas.microsoft.com/office/drawing/2014/main" id="{5D5C7EDD-430B-4328-BA7B-D95A7690FDC0}"/>
              </a:ext>
            </a:extLst>
          </p:cNvPr>
          <p:cNvSpPr>
            <a:spLocks noGrp="1"/>
          </p:cNvSpPr>
          <p:nvPr/>
        </p:nvSpPr>
        <p:spPr>
          <a:xfrm>
            <a:off x="8572500" y="2019300"/>
            <a:ext cx="2476500" cy="4000500"/>
          </a:xfrm>
          <a:prstGeom prst="roundRect">
            <a:avLst>
              <a:gd name="adj" fmla="val 2308"/>
            </a:avLst>
          </a:prstGeom>
          <a:solidFill>
            <a:srgbClr val="E8F5FA"/>
          </a:solidFill>
          <a:ln w="9525">
            <a:solidFill>
              <a:srgbClr val="B9DDEB"/>
            </a:solidFill>
            <a:prstDash val="solid"/>
          </a:ln>
        </p:spPr>
        <p:txBody>
          <a:bodyPr/>
          <a:lstStyle/>
          <a:p>
            <a:endParaRPr/>
          </a:p>
        </p:txBody>
      </p:sp>
      <p:sp>
        <p:nvSpPr>
          <p:cNvPr id="64" name="orientation-4-n">
            <a:extLst>
              <a:ext uri="{FF2B5EF4-FFF2-40B4-BE49-F238E27FC236}">
                <a16:creationId xmlns:a16="http://schemas.microsoft.com/office/drawing/2014/main" id="{39EF1E77-E06D-49A9-B809-759475C42BA4}"/>
              </a:ext>
            </a:extLst>
          </p:cNvPr>
          <p:cNvSpPr>
            <a:spLocks noGrp="1"/>
          </p:cNvSpPr>
          <p:nvPr/>
        </p:nvSpPr>
        <p:spPr>
          <a:xfrm>
            <a:off x="8743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04</a:t>
            </a:r>
          </a:p>
        </p:txBody>
      </p:sp>
      <p:sp>
        <p:nvSpPr>
          <p:cNvPr id="65" name="orientation-4-icon">
            <a:extLst>
              <a:ext uri="{FF2B5EF4-FFF2-40B4-BE49-F238E27FC236}">
                <a16:creationId xmlns:a16="http://schemas.microsoft.com/office/drawing/2014/main" id="{1ABE052F-08AC-483A-93FD-A4EB87D87FCD}"/>
              </a:ext>
            </a:extLst>
          </p:cNvPr>
          <p:cNvSpPr>
            <a:spLocks noGrp="1"/>
          </p:cNvSpPr>
          <p:nvPr/>
        </p:nvSpPr>
        <p:spPr>
          <a:xfrm>
            <a:off x="10325100" y="2114550"/>
            <a:ext cx="533400" cy="495300"/>
          </a:xfrm>
          <a:prstGeom prst="rect">
            <a:avLst/>
          </a:prstGeom>
          <a:noFill/>
          <a:ln w="0">
            <a:noFill/>
            <a:prstDash val="solid"/>
          </a:ln>
        </p:spPr>
        <p:txBody>
          <a:bodyPr lIns="0" tIns="0" rIns="0" bIns="0" anchor="t"/>
          <a:lstStyle/>
          <a:p>
            <a:pPr algn="ctr">
              <a:buNone/>
              <a:defRPr sz="2325" b="1">
                <a:solidFill>
                  <a:srgbClr val="D33087"/>
                </a:solidFill>
                <a:latin typeface="Montserrat"/>
                <a:ea typeface="Montserrat"/>
                <a:cs typeface="Montserrat"/>
              </a:defRPr>
            </a:pPr>
            <a:endParaRPr/>
          </a:p>
        </p:txBody>
      </p:sp>
      <p:sp>
        <p:nvSpPr>
          <p:cNvPr id="66" name="orientation-4-title">
            <a:extLst>
              <a:ext uri="{FF2B5EF4-FFF2-40B4-BE49-F238E27FC236}">
                <a16:creationId xmlns:a16="http://schemas.microsoft.com/office/drawing/2014/main" id="{89FA1964-AF1B-4438-8A9C-0A5F3979B130}"/>
              </a:ext>
            </a:extLst>
          </p:cNvPr>
          <p:cNvSpPr>
            <a:spLocks noGrp="1"/>
          </p:cNvSpPr>
          <p:nvPr/>
        </p:nvSpPr>
        <p:spPr>
          <a:xfrm>
            <a:off x="8743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Déployer avec méthode</a:t>
            </a:r>
          </a:p>
        </p:txBody>
      </p:sp>
      <p:sp>
        <p:nvSpPr>
          <p:cNvPr id="67" name="Straight Connector 66">
            <a:extLst>
              <a:ext uri="{FF2B5EF4-FFF2-40B4-BE49-F238E27FC236}">
                <a16:creationId xmlns:a16="http://schemas.microsoft.com/office/drawing/2014/main" id="{F5C9715A-370D-426C-ADF8-5F325DA035E4}"/>
              </a:ext>
            </a:extLst>
          </p:cNvPr>
          <p:cNvSpPr>
            <a:spLocks noGrp="1"/>
          </p:cNvSpPr>
          <p:nvPr/>
        </p:nvSpPr>
        <p:spPr>
          <a:xfrm>
            <a:off x="8743950" y="3352800"/>
            <a:ext cx="2133600" cy="19050"/>
          </a:xfrm>
          <a:prstGeom prst="line">
            <a:avLst/>
          </a:prstGeom>
          <a:noFill/>
          <a:ln w="9525">
            <a:solidFill>
              <a:srgbClr val="D33087"/>
            </a:solidFill>
            <a:prstDash val="solid"/>
          </a:ln>
        </p:spPr>
        <p:txBody>
          <a:bodyPr/>
          <a:lstStyle/>
          <a:p>
            <a:endParaRPr/>
          </a:p>
        </p:txBody>
      </p:sp>
      <p:sp>
        <p:nvSpPr>
          <p:cNvPr id="68" name="orientation-4-body">
            <a:extLst>
              <a:ext uri="{FF2B5EF4-FFF2-40B4-BE49-F238E27FC236}">
                <a16:creationId xmlns:a16="http://schemas.microsoft.com/office/drawing/2014/main" id="{5CDFDCD6-B4FA-4CA5-9392-C4295A4C52B6}"/>
              </a:ext>
            </a:extLst>
          </p:cNvPr>
          <p:cNvSpPr>
            <a:spLocks noGrp="1"/>
          </p:cNvSpPr>
          <p:nvPr/>
        </p:nvSpPr>
        <p:spPr>
          <a:xfrm>
            <a:off x="8743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Formaliser règles d’usage, validation humaine, formation, support, indicateurs et revue périodique des outils.</a:t>
            </a:r>
          </a:p>
        </p:txBody>
      </p:sp>
      <p:sp>
        <p:nvSpPr>
          <p:cNvPr id="69" name="orientation-4-takeaway">
            <a:extLst>
              <a:ext uri="{FF2B5EF4-FFF2-40B4-BE49-F238E27FC236}">
                <a16:creationId xmlns:a16="http://schemas.microsoft.com/office/drawing/2014/main" id="{68F3FBCB-D3FE-41FD-9E71-93F340EDA97D}"/>
              </a:ext>
            </a:extLst>
          </p:cNvPr>
          <p:cNvSpPr>
            <a:spLocks noGrp="1"/>
          </p:cNvSpPr>
          <p:nvPr/>
        </p:nvSpPr>
        <p:spPr>
          <a:xfrm>
            <a:off x="8743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adoption et gouvernance doivent progresser ensemble.</a:t>
            </a:r>
          </a:p>
        </p:txBody>
      </p:sp>
      <p:sp>
        <p:nvSpPr>
          <p:cNvPr id="70" name="page-label">
            <a:extLst>
              <a:ext uri="{FF2B5EF4-FFF2-40B4-BE49-F238E27FC236}">
                <a16:creationId xmlns:a16="http://schemas.microsoft.com/office/drawing/2014/main" id="{83CD04A7-C785-41D8-A3D4-A4D3C9C8AAA6}"/>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dirty="0">
                <a:solidFill>
                  <a:srgbClr val="0874B5"/>
                </a:solidFill>
                <a:latin typeface="Montserrat"/>
                <a:ea typeface="Montserrat"/>
                <a:cs typeface="Montserrat"/>
              </a:rPr>
              <a:t>PAGE 3</a:t>
            </a:r>
            <a:r>
              <a:rPr lang="fr-MA" sz="788" b="1" dirty="0">
                <a:solidFill>
                  <a:srgbClr val="0874B5"/>
                </a:solidFill>
                <a:latin typeface="Montserrat"/>
                <a:ea typeface="Montserrat"/>
                <a:cs typeface="Montserrat"/>
              </a:rPr>
              <a:t>5</a:t>
            </a:r>
            <a:endParaRPr sz="788" b="1" dirty="0">
              <a:solidFill>
                <a:srgbClr val="0874B5"/>
              </a:solidFill>
              <a:latin typeface="Montserrat"/>
              <a:ea typeface="Montserrat"/>
              <a:cs typeface="Montserrat"/>
            </a:endParaRPr>
          </a:p>
        </p:txBody>
      </p:sp>
      <p:sp>
        <p:nvSpPr>
          <p:cNvPr id="71" name="running-footer">
            <a:extLst>
              <a:ext uri="{FF2B5EF4-FFF2-40B4-BE49-F238E27FC236}">
                <a16:creationId xmlns:a16="http://schemas.microsoft.com/office/drawing/2014/main" id="{F3D9618F-8849-4847-AC4F-7AB908BC5135}"/>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14" name="Picture 113"/>
          <p:cNvPicPr>
            <a:picLocks noChangeAspect="1"/>
          </p:cNvPicPr>
          <p:nvPr/>
        </p:nvPicPr>
        <p:blipFill>
          <a:blip r:embed="rId4"/>
          <a:stretch/>
        </p:blipFill>
        <p:spPr>
          <a:xfrm>
            <a:off x="2428875" y="2200275"/>
            <a:ext cx="323850" cy="323850"/>
          </a:xfrm>
          <a:prstGeom prst="rect">
            <a:avLst/>
          </a:prstGeom>
        </p:spPr>
      </p:pic>
      <p:pic>
        <p:nvPicPr>
          <p:cNvPr id="115" name="Picture 114"/>
          <p:cNvPicPr>
            <a:picLocks noChangeAspect="1"/>
          </p:cNvPicPr>
          <p:nvPr/>
        </p:nvPicPr>
        <p:blipFill>
          <a:blip r:embed="rId5"/>
          <a:stretch/>
        </p:blipFill>
        <p:spPr>
          <a:xfrm>
            <a:off x="5095875" y="2200275"/>
            <a:ext cx="323850" cy="323850"/>
          </a:xfrm>
          <a:prstGeom prst="rect">
            <a:avLst/>
          </a:prstGeom>
        </p:spPr>
      </p:pic>
      <p:pic>
        <p:nvPicPr>
          <p:cNvPr id="116" name="Picture 115"/>
          <p:cNvPicPr>
            <a:picLocks noChangeAspect="1"/>
          </p:cNvPicPr>
          <p:nvPr/>
        </p:nvPicPr>
        <p:blipFill>
          <a:blip r:embed="rId6"/>
          <a:stretch/>
        </p:blipFill>
        <p:spPr>
          <a:xfrm>
            <a:off x="7762875" y="2200275"/>
            <a:ext cx="323850" cy="323850"/>
          </a:xfrm>
          <a:prstGeom prst="rect">
            <a:avLst/>
          </a:prstGeom>
        </p:spPr>
      </p:pic>
      <p:pic>
        <p:nvPicPr>
          <p:cNvPr id="117" name="Picture 116"/>
          <p:cNvPicPr>
            <a:picLocks noChangeAspect="1"/>
          </p:cNvPicPr>
          <p:nvPr/>
        </p:nvPicPr>
        <p:blipFill>
          <a:blip r:embed="rId7"/>
          <a:stretch/>
        </p:blipFill>
        <p:spPr>
          <a:xfrm>
            <a:off x="10429875" y="2200275"/>
            <a:ext cx="323850" cy="3238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7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0DF5A394-9A88-48F8-9266-449EC0A6A1C3}"/>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07079E6E-95D9-40D4-8F3E-835657C237B0}"/>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Lecture</a:t>
            </a:r>
          </a:p>
        </p:txBody>
      </p:sp>
      <p:sp>
        <p:nvSpPr>
          <p:cNvPr id="40" name="slide-subtitle">
            <a:extLst>
              <a:ext uri="{FF2B5EF4-FFF2-40B4-BE49-F238E27FC236}">
                <a16:creationId xmlns:a16="http://schemas.microsoft.com/office/drawing/2014/main" id="{B7D0B2F8-A2D5-460E-922F-53BE42EFDB4E}"/>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Quatre repères pour comprendre chaque outil, comparer les offres et décider.</a:t>
            </a:r>
          </a:p>
        </p:txBody>
      </p:sp>
      <p:sp>
        <p:nvSpPr>
          <p:cNvPr id="41" name="Straight Connector 40">
            <a:extLst>
              <a:ext uri="{FF2B5EF4-FFF2-40B4-BE49-F238E27FC236}">
                <a16:creationId xmlns:a16="http://schemas.microsoft.com/office/drawing/2014/main" id="{0A771D70-ED7F-4B73-B1CF-EAD8747B7B7E}"/>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8A43D5DF-3EF4-49DC-AEB6-DDA7B8908B11}"/>
              </a:ext>
            </a:extLst>
          </p:cNvPr>
          <p:cNvSpPr>
            <a:spLocks noGrp="1"/>
          </p:cNvSpPr>
          <p:nvPr/>
        </p:nvSpPr>
        <p:spPr>
          <a:xfrm>
            <a:off x="571500" y="2019300"/>
            <a:ext cx="2476500" cy="4000500"/>
          </a:xfrm>
          <a:prstGeom prst="roundRect">
            <a:avLst>
              <a:gd name="adj" fmla="val 2308"/>
            </a:avLst>
          </a:prstGeom>
          <a:solidFill>
            <a:srgbClr val="FFFFFF"/>
          </a:solidFill>
          <a:ln w="9525">
            <a:solidFill>
              <a:srgbClr val="B9DDEB"/>
            </a:solidFill>
            <a:prstDash val="solid"/>
          </a:ln>
        </p:spPr>
        <p:txBody>
          <a:bodyPr/>
          <a:lstStyle/>
          <a:p>
            <a:endParaRPr/>
          </a:p>
        </p:txBody>
      </p:sp>
      <p:sp>
        <p:nvSpPr>
          <p:cNvPr id="43" name="orientation-1-n">
            <a:extLst>
              <a:ext uri="{FF2B5EF4-FFF2-40B4-BE49-F238E27FC236}">
                <a16:creationId xmlns:a16="http://schemas.microsoft.com/office/drawing/2014/main" id="{AE5BF7E7-A893-4B56-B074-970D8BD50A9A}"/>
              </a:ext>
            </a:extLst>
          </p:cNvPr>
          <p:cNvSpPr>
            <a:spLocks noGrp="1"/>
          </p:cNvSpPr>
          <p:nvPr/>
        </p:nvSpPr>
        <p:spPr>
          <a:xfrm>
            <a:off x="742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01</a:t>
            </a:r>
          </a:p>
        </p:txBody>
      </p:sp>
      <p:sp>
        <p:nvSpPr>
          <p:cNvPr id="44" name="orientation-1-icon">
            <a:extLst>
              <a:ext uri="{FF2B5EF4-FFF2-40B4-BE49-F238E27FC236}">
                <a16:creationId xmlns:a16="http://schemas.microsoft.com/office/drawing/2014/main" id="{CE70B7EC-D3E8-4ED2-982F-84C25C861108}"/>
              </a:ext>
            </a:extLst>
          </p:cNvPr>
          <p:cNvSpPr>
            <a:spLocks noGrp="1"/>
          </p:cNvSpPr>
          <p:nvPr/>
        </p:nvSpPr>
        <p:spPr>
          <a:xfrm>
            <a:off x="2324100" y="2114550"/>
            <a:ext cx="533400" cy="495300"/>
          </a:xfrm>
          <a:prstGeom prst="rect">
            <a:avLst/>
          </a:prstGeom>
          <a:noFill/>
          <a:ln w="0">
            <a:noFill/>
            <a:prstDash val="solid"/>
          </a:ln>
        </p:spPr>
        <p:txBody>
          <a:bodyPr lIns="0" tIns="0" rIns="0" bIns="0" anchor="t"/>
          <a:lstStyle/>
          <a:p>
            <a:pPr algn="ctr">
              <a:buNone/>
              <a:defRPr sz="2325" b="1">
                <a:solidFill>
                  <a:srgbClr val="0874B5"/>
                </a:solidFill>
                <a:latin typeface="Montserrat"/>
                <a:ea typeface="Montserrat"/>
                <a:cs typeface="Montserrat"/>
              </a:defRPr>
            </a:pPr>
            <a:endParaRPr/>
          </a:p>
        </p:txBody>
      </p:sp>
      <p:sp>
        <p:nvSpPr>
          <p:cNvPr id="45" name="orientation-1-title">
            <a:extLst>
              <a:ext uri="{FF2B5EF4-FFF2-40B4-BE49-F238E27FC236}">
                <a16:creationId xmlns:a16="http://schemas.microsoft.com/office/drawing/2014/main" id="{397DF2DC-7C39-42AE-9816-E65A61333277}"/>
              </a:ext>
            </a:extLst>
          </p:cNvPr>
          <p:cNvSpPr>
            <a:spLocks noGrp="1"/>
          </p:cNvSpPr>
          <p:nvPr/>
        </p:nvSpPr>
        <p:spPr>
          <a:xfrm>
            <a:off x="742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Repérer</a:t>
            </a:r>
          </a:p>
        </p:txBody>
      </p:sp>
      <p:sp>
        <p:nvSpPr>
          <p:cNvPr id="46" name="Straight Connector 45">
            <a:extLst>
              <a:ext uri="{FF2B5EF4-FFF2-40B4-BE49-F238E27FC236}">
                <a16:creationId xmlns:a16="http://schemas.microsoft.com/office/drawing/2014/main" id="{DCB6C8E2-485C-432C-A9A4-EDAE75A58D6C}"/>
              </a:ext>
            </a:extLst>
          </p:cNvPr>
          <p:cNvSpPr>
            <a:spLocks noGrp="1"/>
          </p:cNvSpPr>
          <p:nvPr/>
        </p:nvSpPr>
        <p:spPr>
          <a:xfrm>
            <a:off x="742950" y="3352800"/>
            <a:ext cx="2133600" cy="19050"/>
          </a:xfrm>
          <a:prstGeom prst="line">
            <a:avLst/>
          </a:prstGeom>
          <a:noFill/>
          <a:ln w="9525">
            <a:solidFill>
              <a:srgbClr val="D33087"/>
            </a:solidFill>
            <a:prstDash val="solid"/>
          </a:ln>
        </p:spPr>
        <p:txBody>
          <a:bodyPr/>
          <a:lstStyle/>
          <a:p>
            <a:endParaRPr/>
          </a:p>
        </p:txBody>
      </p:sp>
      <p:sp>
        <p:nvSpPr>
          <p:cNvPr id="47" name="orientation-1-body">
            <a:extLst>
              <a:ext uri="{FF2B5EF4-FFF2-40B4-BE49-F238E27FC236}">
                <a16:creationId xmlns:a16="http://schemas.microsoft.com/office/drawing/2014/main" id="{ADB7E4E6-E371-4B7F-B683-13658D1F558B}"/>
              </a:ext>
            </a:extLst>
          </p:cNvPr>
          <p:cNvSpPr>
            <a:spLocks noGrp="1"/>
          </p:cNvSpPr>
          <p:nvPr/>
        </p:nvSpPr>
        <p:spPr>
          <a:xfrm>
            <a:off x="742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Identifier le numéro, la catégorie, le nom de l’outil et l’accès officiel. Ces repères situent rapidement la fiche dans le guide.</a:t>
            </a:r>
          </a:p>
        </p:txBody>
      </p:sp>
      <p:sp>
        <p:nvSpPr>
          <p:cNvPr id="48" name="orientation-1-takeaway">
            <a:extLst>
              <a:ext uri="{FF2B5EF4-FFF2-40B4-BE49-F238E27FC236}">
                <a16:creationId xmlns:a16="http://schemas.microsoft.com/office/drawing/2014/main" id="{7EF62190-E410-4F06-9419-F15B639FE3BE}"/>
              </a:ext>
            </a:extLst>
          </p:cNvPr>
          <p:cNvSpPr>
            <a:spLocks noGrp="1"/>
          </p:cNvSpPr>
          <p:nvPr/>
        </p:nvSpPr>
        <p:spPr>
          <a:xfrm>
            <a:off x="742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commencer par le besoin métier et la catégorie.</a:t>
            </a:r>
          </a:p>
        </p:txBody>
      </p:sp>
      <p:sp>
        <p:nvSpPr>
          <p:cNvPr id="49" name="Rectangle: Rounded Corners 48">
            <a:extLst>
              <a:ext uri="{FF2B5EF4-FFF2-40B4-BE49-F238E27FC236}">
                <a16:creationId xmlns:a16="http://schemas.microsoft.com/office/drawing/2014/main" id="{9DD9A32C-C397-4A9F-AB5C-AB9EE0CF84EA}"/>
              </a:ext>
            </a:extLst>
          </p:cNvPr>
          <p:cNvSpPr>
            <a:spLocks noGrp="1"/>
          </p:cNvSpPr>
          <p:nvPr/>
        </p:nvSpPr>
        <p:spPr>
          <a:xfrm>
            <a:off x="3238500" y="2019300"/>
            <a:ext cx="2476500" cy="4000500"/>
          </a:xfrm>
          <a:prstGeom prst="roundRect">
            <a:avLst>
              <a:gd name="adj" fmla="val 2308"/>
            </a:avLst>
          </a:prstGeom>
          <a:solidFill>
            <a:srgbClr val="E8F5FA"/>
          </a:solidFill>
          <a:ln w="9525">
            <a:solidFill>
              <a:srgbClr val="B9DDEB"/>
            </a:solidFill>
            <a:prstDash val="solid"/>
          </a:ln>
        </p:spPr>
        <p:txBody>
          <a:bodyPr/>
          <a:lstStyle/>
          <a:p>
            <a:endParaRPr/>
          </a:p>
        </p:txBody>
      </p:sp>
      <p:sp>
        <p:nvSpPr>
          <p:cNvPr id="50" name="orientation-2-n">
            <a:extLst>
              <a:ext uri="{FF2B5EF4-FFF2-40B4-BE49-F238E27FC236}">
                <a16:creationId xmlns:a16="http://schemas.microsoft.com/office/drawing/2014/main" id="{C6DC1A67-A9C7-45C1-B4F4-D60476F73104}"/>
              </a:ext>
            </a:extLst>
          </p:cNvPr>
          <p:cNvSpPr>
            <a:spLocks noGrp="1"/>
          </p:cNvSpPr>
          <p:nvPr/>
        </p:nvSpPr>
        <p:spPr>
          <a:xfrm>
            <a:off x="3409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02</a:t>
            </a:r>
          </a:p>
        </p:txBody>
      </p:sp>
      <p:sp>
        <p:nvSpPr>
          <p:cNvPr id="51" name="orientation-2-icon">
            <a:extLst>
              <a:ext uri="{FF2B5EF4-FFF2-40B4-BE49-F238E27FC236}">
                <a16:creationId xmlns:a16="http://schemas.microsoft.com/office/drawing/2014/main" id="{FECD9A1F-D3E8-4C86-8410-E7DE4CFB3C4A}"/>
              </a:ext>
            </a:extLst>
          </p:cNvPr>
          <p:cNvSpPr>
            <a:spLocks noGrp="1"/>
          </p:cNvSpPr>
          <p:nvPr/>
        </p:nvSpPr>
        <p:spPr>
          <a:xfrm>
            <a:off x="4991100" y="2114550"/>
            <a:ext cx="533400" cy="495300"/>
          </a:xfrm>
          <a:prstGeom prst="rect">
            <a:avLst/>
          </a:prstGeom>
          <a:noFill/>
          <a:ln w="0">
            <a:noFill/>
            <a:prstDash val="solid"/>
          </a:ln>
        </p:spPr>
        <p:txBody>
          <a:bodyPr lIns="0" tIns="0" rIns="0" bIns="0" anchor="t"/>
          <a:lstStyle/>
          <a:p>
            <a:pPr algn="ctr">
              <a:buNone/>
              <a:defRPr sz="2325" b="1">
                <a:solidFill>
                  <a:srgbClr val="D33087"/>
                </a:solidFill>
                <a:latin typeface="Montserrat"/>
                <a:ea typeface="Montserrat"/>
                <a:cs typeface="Montserrat"/>
              </a:defRPr>
            </a:pPr>
            <a:endParaRPr/>
          </a:p>
        </p:txBody>
      </p:sp>
      <p:sp>
        <p:nvSpPr>
          <p:cNvPr id="52" name="orientation-2-title">
            <a:extLst>
              <a:ext uri="{FF2B5EF4-FFF2-40B4-BE49-F238E27FC236}">
                <a16:creationId xmlns:a16="http://schemas.microsoft.com/office/drawing/2014/main" id="{D79496FE-206A-4C16-84DB-C1001355A13F}"/>
              </a:ext>
            </a:extLst>
          </p:cNvPr>
          <p:cNvSpPr>
            <a:spLocks noGrp="1"/>
          </p:cNvSpPr>
          <p:nvPr/>
        </p:nvSpPr>
        <p:spPr>
          <a:xfrm>
            <a:off x="3409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Comprendre</a:t>
            </a:r>
          </a:p>
        </p:txBody>
      </p:sp>
      <p:sp>
        <p:nvSpPr>
          <p:cNvPr id="53" name="Straight Connector 52">
            <a:extLst>
              <a:ext uri="{FF2B5EF4-FFF2-40B4-BE49-F238E27FC236}">
                <a16:creationId xmlns:a16="http://schemas.microsoft.com/office/drawing/2014/main" id="{9D67BB9D-FA5C-40C3-B5C0-1E5633CBBAFD}"/>
              </a:ext>
            </a:extLst>
          </p:cNvPr>
          <p:cNvSpPr>
            <a:spLocks noGrp="1"/>
          </p:cNvSpPr>
          <p:nvPr/>
        </p:nvSpPr>
        <p:spPr>
          <a:xfrm>
            <a:off x="3409950" y="3352800"/>
            <a:ext cx="2133600" cy="19050"/>
          </a:xfrm>
          <a:prstGeom prst="line">
            <a:avLst/>
          </a:prstGeom>
          <a:noFill/>
          <a:ln w="9525">
            <a:solidFill>
              <a:srgbClr val="D33087"/>
            </a:solidFill>
            <a:prstDash val="solid"/>
          </a:ln>
        </p:spPr>
        <p:txBody>
          <a:bodyPr/>
          <a:lstStyle/>
          <a:p>
            <a:endParaRPr/>
          </a:p>
        </p:txBody>
      </p:sp>
      <p:sp>
        <p:nvSpPr>
          <p:cNvPr id="54" name="orientation-2-body">
            <a:extLst>
              <a:ext uri="{FF2B5EF4-FFF2-40B4-BE49-F238E27FC236}">
                <a16:creationId xmlns:a16="http://schemas.microsoft.com/office/drawing/2014/main" id="{B2995D68-1BA6-4B02-97DF-5FD5986A562F}"/>
              </a:ext>
            </a:extLst>
          </p:cNvPr>
          <p:cNvSpPr>
            <a:spLocks noGrp="1"/>
          </p:cNvSpPr>
          <p:nvPr/>
        </p:nvSpPr>
        <p:spPr>
          <a:xfrm>
            <a:off x="3409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Lire la description, les cas d’usage et les fonctionnalités pour distinguer la promesse commerciale des usages réellement utiles.</a:t>
            </a:r>
          </a:p>
        </p:txBody>
      </p:sp>
      <p:sp>
        <p:nvSpPr>
          <p:cNvPr id="55" name="orientation-2-takeaway">
            <a:extLst>
              <a:ext uri="{FF2B5EF4-FFF2-40B4-BE49-F238E27FC236}">
                <a16:creationId xmlns:a16="http://schemas.microsoft.com/office/drawing/2014/main" id="{4B8FFCB4-18C8-4EE3-B992-2AC06BD57E32}"/>
              </a:ext>
            </a:extLst>
          </p:cNvPr>
          <p:cNvSpPr>
            <a:spLocks noGrp="1"/>
          </p:cNvSpPr>
          <p:nvPr/>
        </p:nvSpPr>
        <p:spPr>
          <a:xfrm>
            <a:off x="3409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relier chaque capacité à une tâche concrète.</a:t>
            </a:r>
          </a:p>
        </p:txBody>
      </p:sp>
      <p:sp>
        <p:nvSpPr>
          <p:cNvPr id="56" name="Rectangle: Rounded Corners 55">
            <a:extLst>
              <a:ext uri="{FF2B5EF4-FFF2-40B4-BE49-F238E27FC236}">
                <a16:creationId xmlns:a16="http://schemas.microsoft.com/office/drawing/2014/main" id="{BE4B0A98-5212-43C7-A626-5BECCF65FFE4}"/>
              </a:ext>
            </a:extLst>
          </p:cNvPr>
          <p:cNvSpPr>
            <a:spLocks noGrp="1"/>
          </p:cNvSpPr>
          <p:nvPr/>
        </p:nvSpPr>
        <p:spPr>
          <a:xfrm>
            <a:off x="5905500" y="2019300"/>
            <a:ext cx="2476500" cy="4000500"/>
          </a:xfrm>
          <a:prstGeom prst="roundRect">
            <a:avLst>
              <a:gd name="adj" fmla="val 2308"/>
            </a:avLst>
          </a:prstGeom>
          <a:solidFill>
            <a:srgbClr val="FFFFFF"/>
          </a:solidFill>
          <a:ln w="9525">
            <a:solidFill>
              <a:srgbClr val="B9DDEB"/>
            </a:solidFill>
            <a:prstDash val="solid"/>
          </a:ln>
        </p:spPr>
        <p:txBody>
          <a:bodyPr/>
          <a:lstStyle/>
          <a:p>
            <a:endParaRPr/>
          </a:p>
        </p:txBody>
      </p:sp>
      <p:sp>
        <p:nvSpPr>
          <p:cNvPr id="57" name="orientation-3-n">
            <a:extLst>
              <a:ext uri="{FF2B5EF4-FFF2-40B4-BE49-F238E27FC236}">
                <a16:creationId xmlns:a16="http://schemas.microsoft.com/office/drawing/2014/main" id="{D7B78A2D-7FAE-4C70-AEDA-4875D9CD8818}"/>
              </a:ext>
            </a:extLst>
          </p:cNvPr>
          <p:cNvSpPr>
            <a:spLocks noGrp="1"/>
          </p:cNvSpPr>
          <p:nvPr/>
        </p:nvSpPr>
        <p:spPr>
          <a:xfrm>
            <a:off x="6076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03</a:t>
            </a:r>
          </a:p>
        </p:txBody>
      </p:sp>
      <p:sp>
        <p:nvSpPr>
          <p:cNvPr id="58" name="orientation-3-icon">
            <a:extLst>
              <a:ext uri="{FF2B5EF4-FFF2-40B4-BE49-F238E27FC236}">
                <a16:creationId xmlns:a16="http://schemas.microsoft.com/office/drawing/2014/main" id="{90A342A6-6FF9-40BA-9EF3-67650553EBE0}"/>
              </a:ext>
            </a:extLst>
          </p:cNvPr>
          <p:cNvSpPr>
            <a:spLocks noGrp="1"/>
          </p:cNvSpPr>
          <p:nvPr/>
        </p:nvSpPr>
        <p:spPr>
          <a:xfrm>
            <a:off x="7658100" y="2114550"/>
            <a:ext cx="533400" cy="495300"/>
          </a:xfrm>
          <a:prstGeom prst="rect">
            <a:avLst/>
          </a:prstGeom>
          <a:noFill/>
          <a:ln w="0">
            <a:noFill/>
            <a:prstDash val="solid"/>
          </a:ln>
        </p:spPr>
        <p:txBody>
          <a:bodyPr lIns="0" tIns="0" rIns="0" bIns="0" anchor="t"/>
          <a:lstStyle/>
          <a:p>
            <a:pPr algn="ctr">
              <a:buNone/>
              <a:defRPr sz="2325" b="1">
                <a:solidFill>
                  <a:srgbClr val="0874B5"/>
                </a:solidFill>
                <a:latin typeface="Montserrat"/>
                <a:ea typeface="Montserrat"/>
                <a:cs typeface="Montserrat"/>
              </a:defRPr>
            </a:pPr>
            <a:endParaRPr/>
          </a:p>
        </p:txBody>
      </p:sp>
      <p:sp>
        <p:nvSpPr>
          <p:cNvPr id="59" name="orientation-3-title">
            <a:extLst>
              <a:ext uri="{FF2B5EF4-FFF2-40B4-BE49-F238E27FC236}">
                <a16:creationId xmlns:a16="http://schemas.microsoft.com/office/drawing/2014/main" id="{A4ABD612-28E8-4771-A7AA-804F7F58DE7D}"/>
              </a:ext>
            </a:extLst>
          </p:cNvPr>
          <p:cNvSpPr>
            <a:spLocks noGrp="1"/>
          </p:cNvSpPr>
          <p:nvPr/>
        </p:nvSpPr>
        <p:spPr>
          <a:xfrm>
            <a:off x="6076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Évaluer</a:t>
            </a:r>
          </a:p>
        </p:txBody>
      </p:sp>
      <p:sp>
        <p:nvSpPr>
          <p:cNvPr id="60" name="Straight Connector 59">
            <a:extLst>
              <a:ext uri="{FF2B5EF4-FFF2-40B4-BE49-F238E27FC236}">
                <a16:creationId xmlns:a16="http://schemas.microsoft.com/office/drawing/2014/main" id="{C5D08E2F-98CA-4736-A77D-BEF3AB878644}"/>
              </a:ext>
            </a:extLst>
          </p:cNvPr>
          <p:cNvSpPr>
            <a:spLocks noGrp="1"/>
          </p:cNvSpPr>
          <p:nvPr/>
        </p:nvSpPr>
        <p:spPr>
          <a:xfrm>
            <a:off x="6076950" y="3352800"/>
            <a:ext cx="2133600" cy="19050"/>
          </a:xfrm>
          <a:prstGeom prst="line">
            <a:avLst/>
          </a:prstGeom>
          <a:noFill/>
          <a:ln w="9525">
            <a:solidFill>
              <a:srgbClr val="D33087"/>
            </a:solidFill>
            <a:prstDash val="solid"/>
          </a:ln>
        </p:spPr>
        <p:txBody>
          <a:bodyPr/>
          <a:lstStyle/>
          <a:p>
            <a:endParaRPr/>
          </a:p>
        </p:txBody>
      </p:sp>
      <p:sp>
        <p:nvSpPr>
          <p:cNvPr id="61" name="orientation-3-body">
            <a:extLst>
              <a:ext uri="{FF2B5EF4-FFF2-40B4-BE49-F238E27FC236}">
                <a16:creationId xmlns:a16="http://schemas.microsoft.com/office/drawing/2014/main" id="{0A7B38C4-9CDB-4CA1-9AB0-C200CAD2DFC5}"/>
              </a:ext>
            </a:extLst>
          </p:cNvPr>
          <p:cNvSpPr>
            <a:spLocks noGrp="1"/>
          </p:cNvSpPr>
          <p:nvPr/>
        </p:nvSpPr>
        <p:spPr>
          <a:xfrm>
            <a:off x="6076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Comparer les apports, les limites et les bonnes pratiques. Vérifier qualité, sécurité, confidentialité, droits et contrôle humain.</a:t>
            </a:r>
          </a:p>
        </p:txBody>
      </p:sp>
      <p:sp>
        <p:nvSpPr>
          <p:cNvPr id="62" name="orientation-3-takeaway">
            <a:extLst>
              <a:ext uri="{FF2B5EF4-FFF2-40B4-BE49-F238E27FC236}">
                <a16:creationId xmlns:a16="http://schemas.microsoft.com/office/drawing/2014/main" id="{6B955767-BB46-44AA-B65D-61B060713FA5}"/>
              </a:ext>
            </a:extLst>
          </p:cNvPr>
          <p:cNvSpPr>
            <a:spLocks noGrp="1"/>
          </p:cNvSpPr>
          <p:nvPr/>
        </p:nvSpPr>
        <p:spPr>
          <a:xfrm>
            <a:off x="6076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toujours conserver une validation humaine.</a:t>
            </a:r>
          </a:p>
        </p:txBody>
      </p:sp>
      <p:sp>
        <p:nvSpPr>
          <p:cNvPr id="63" name="Rectangle: Rounded Corners 62">
            <a:extLst>
              <a:ext uri="{FF2B5EF4-FFF2-40B4-BE49-F238E27FC236}">
                <a16:creationId xmlns:a16="http://schemas.microsoft.com/office/drawing/2014/main" id="{5D5C7EDD-430B-4328-BA7B-D95A7690FDC0}"/>
              </a:ext>
            </a:extLst>
          </p:cNvPr>
          <p:cNvSpPr>
            <a:spLocks noGrp="1"/>
          </p:cNvSpPr>
          <p:nvPr/>
        </p:nvSpPr>
        <p:spPr>
          <a:xfrm>
            <a:off x="8572500" y="2019300"/>
            <a:ext cx="2476500" cy="4000500"/>
          </a:xfrm>
          <a:prstGeom prst="roundRect">
            <a:avLst>
              <a:gd name="adj" fmla="val 2308"/>
            </a:avLst>
          </a:prstGeom>
          <a:solidFill>
            <a:srgbClr val="E8F5FA"/>
          </a:solidFill>
          <a:ln w="9525">
            <a:solidFill>
              <a:srgbClr val="B9DDEB"/>
            </a:solidFill>
            <a:prstDash val="solid"/>
          </a:ln>
        </p:spPr>
        <p:txBody>
          <a:bodyPr/>
          <a:lstStyle/>
          <a:p>
            <a:endParaRPr/>
          </a:p>
        </p:txBody>
      </p:sp>
      <p:sp>
        <p:nvSpPr>
          <p:cNvPr id="64" name="orientation-4-n">
            <a:extLst>
              <a:ext uri="{FF2B5EF4-FFF2-40B4-BE49-F238E27FC236}">
                <a16:creationId xmlns:a16="http://schemas.microsoft.com/office/drawing/2014/main" id="{39EF1E77-E06D-49A9-B809-759475C42BA4}"/>
              </a:ext>
            </a:extLst>
          </p:cNvPr>
          <p:cNvSpPr>
            <a:spLocks noGrp="1"/>
          </p:cNvSpPr>
          <p:nvPr/>
        </p:nvSpPr>
        <p:spPr>
          <a:xfrm>
            <a:off x="8743950" y="2190750"/>
            <a:ext cx="419100" cy="228600"/>
          </a:xfrm>
          <a:prstGeom prst="rect">
            <a:avLst/>
          </a:prstGeom>
          <a:noFill/>
          <a:ln w="0">
            <a:noFill/>
            <a:prstDash val="solid"/>
          </a:ln>
        </p:spPr>
        <p:txBody>
          <a:bodyPr lIns="0" tIns="0" rIns="0" bIns="0" anchor="t"/>
          <a:lstStyle/>
          <a:p>
            <a:pPr algn="l">
              <a:buNone/>
              <a:defRPr sz="975" b="1">
                <a:solidFill>
                  <a:srgbClr val="D33087"/>
                </a:solidFill>
                <a:latin typeface="Montserrat"/>
                <a:ea typeface="Montserrat"/>
                <a:cs typeface="Montserrat"/>
              </a:defRPr>
            </a:pPr>
            <a:r>
              <a:rPr sz="975" b="1">
                <a:solidFill>
                  <a:srgbClr val="D33087"/>
                </a:solidFill>
                <a:latin typeface="Montserrat"/>
                <a:ea typeface="Montserrat"/>
                <a:cs typeface="Montserrat"/>
              </a:rPr>
              <a:t>04</a:t>
            </a:r>
          </a:p>
        </p:txBody>
      </p:sp>
      <p:sp>
        <p:nvSpPr>
          <p:cNvPr id="65" name="orientation-4-icon">
            <a:extLst>
              <a:ext uri="{FF2B5EF4-FFF2-40B4-BE49-F238E27FC236}">
                <a16:creationId xmlns:a16="http://schemas.microsoft.com/office/drawing/2014/main" id="{1ABE052F-08AC-483A-93FD-A4EB87D87FCD}"/>
              </a:ext>
            </a:extLst>
          </p:cNvPr>
          <p:cNvSpPr>
            <a:spLocks noGrp="1"/>
          </p:cNvSpPr>
          <p:nvPr/>
        </p:nvSpPr>
        <p:spPr>
          <a:xfrm>
            <a:off x="10325100" y="2114550"/>
            <a:ext cx="533400" cy="495300"/>
          </a:xfrm>
          <a:prstGeom prst="rect">
            <a:avLst/>
          </a:prstGeom>
          <a:noFill/>
          <a:ln w="0">
            <a:noFill/>
            <a:prstDash val="solid"/>
          </a:ln>
        </p:spPr>
        <p:txBody>
          <a:bodyPr lIns="0" tIns="0" rIns="0" bIns="0" anchor="t"/>
          <a:lstStyle/>
          <a:p>
            <a:pPr algn="ctr">
              <a:buNone/>
              <a:defRPr sz="2325" b="1">
                <a:solidFill>
                  <a:srgbClr val="D33087"/>
                </a:solidFill>
                <a:latin typeface="Montserrat"/>
                <a:ea typeface="Montserrat"/>
                <a:cs typeface="Montserrat"/>
              </a:defRPr>
            </a:pPr>
            <a:endParaRPr/>
          </a:p>
        </p:txBody>
      </p:sp>
      <p:sp>
        <p:nvSpPr>
          <p:cNvPr id="66" name="orientation-4-title">
            <a:extLst>
              <a:ext uri="{FF2B5EF4-FFF2-40B4-BE49-F238E27FC236}">
                <a16:creationId xmlns:a16="http://schemas.microsoft.com/office/drawing/2014/main" id="{89FA1964-AF1B-4438-8A9C-0A5F3979B130}"/>
              </a:ext>
            </a:extLst>
          </p:cNvPr>
          <p:cNvSpPr>
            <a:spLocks noGrp="1"/>
          </p:cNvSpPr>
          <p:nvPr/>
        </p:nvSpPr>
        <p:spPr>
          <a:xfrm>
            <a:off x="8743950" y="2743200"/>
            <a:ext cx="2114550" cy="552450"/>
          </a:xfrm>
          <a:prstGeom prst="rect">
            <a:avLst/>
          </a:prstGeom>
          <a:noFill/>
          <a:ln w="0">
            <a:noFill/>
            <a:prstDash val="solid"/>
          </a:ln>
        </p:spPr>
        <p:txBody>
          <a:bodyPr lIns="0" tIns="0" rIns="0" bIns="0" anchor="t"/>
          <a:lstStyle/>
          <a:p>
            <a:pPr algn="l">
              <a:buNone/>
              <a:defRPr sz="1575" b="1">
                <a:solidFill>
                  <a:srgbClr val="07567F"/>
                </a:solidFill>
                <a:latin typeface="Montserrat"/>
                <a:ea typeface="Montserrat"/>
                <a:cs typeface="Montserrat"/>
              </a:defRPr>
            </a:pPr>
            <a:r>
              <a:rPr sz="1575" b="1">
                <a:solidFill>
                  <a:srgbClr val="07567F"/>
                </a:solidFill>
                <a:latin typeface="Montserrat"/>
                <a:ea typeface="Montserrat"/>
                <a:cs typeface="Montserrat"/>
              </a:rPr>
              <a:t>Comparer</a:t>
            </a:r>
          </a:p>
        </p:txBody>
      </p:sp>
      <p:sp>
        <p:nvSpPr>
          <p:cNvPr id="67" name="Straight Connector 66">
            <a:extLst>
              <a:ext uri="{FF2B5EF4-FFF2-40B4-BE49-F238E27FC236}">
                <a16:creationId xmlns:a16="http://schemas.microsoft.com/office/drawing/2014/main" id="{F5C9715A-370D-426C-ADF8-5F325DA035E4}"/>
              </a:ext>
            </a:extLst>
          </p:cNvPr>
          <p:cNvSpPr>
            <a:spLocks noGrp="1"/>
          </p:cNvSpPr>
          <p:nvPr/>
        </p:nvSpPr>
        <p:spPr>
          <a:xfrm>
            <a:off x="8743950" y="3352800"/>
            <a:ext cx="2133600" cy="19050"/>
          </a:xfrm>
          <a:prstGeom prst="line">
            <a:avLst/>
          </a:prstGeom>
          <a:noFill/>
          <a:ln w="9525">
            <a:solidFill>
              <a:srgbClr val="D33087"/>
            </a:solidFill>
            <a:prstDash val="solid"/>
          </a:ln>
        </p:spPr>
        <p:txBody>
          <a:bodyPr/>
          <a:lstStyle/>
          <a:p>
            <a:endParaRPr/>
          </a:p>
        </p:txBody>
      </p:sp>
      <p:sp>
        <p:nvSpPr>
          <p:cNvPr id="68" name="orientation-4-body">
            <a:extLst>
              <a:ext uri="{FF2B5EF4-FFF2-40B4-BE49-F238E27FC236}">
                <a16:creationId xmlns:a16="http://schemas.microsoft.com/office/drawing/2014/main" id="{5CDFDCD6-B4FA-4CA5-9392-C4295A4C52B6}"/>
              </a:ext>
            </a:extLst>
          </p:cNvPr>
          <p:cNvSpPr>
            <a:spLocks noGrp="1"/>
          </p:cNvSpPr>
          <p:nvPr/>
        </p:nvSpPr>
        <p:spPr>
          <a:xfrm>
            <a:off x="8743950" y="3524250"/>
            <a:ext cx="2133600" cy="1428750"/>
          </a:xfrm>
          <a:prstGeom prst="rect">
            <a:avLst/>
          </a:prstGeom>
          <a:noFill/>
          <a:ln w="0">
            <a:noFill/>
            <a:prstDash val="solid"/>
          </a:ln>
        </p:spPr>
        <p:txBody>
          <a:bodyPr lIns="0" tIns="0" rIns="0" bIns="0" anchor="t"/>
          <a:lstStyle/>
          <a:p>
            <a:pPr algn="l">
              <a:buNone/>
              <a:defRPr sz="1163">
                <a:solidFill>
                  <a:srgbClr val="252525"/>
                </a:solidFill>
                <a:latin typeface="Montserrat"/>
                <a:ea typeface="Montserrat"/>
                <a:cs typeface="Montserrat"/>
              </a:defRPr>
            </a:pPr>
            <a:r>
              <a:rPr sz="1163">
                <a:solidFill>
                  <a:srgbClr val="252525"/>
                </a:solidFill>
                <a:latin typeface="Montserrat"/>
                <a:ea typeface="Montserrat"/>
                <a:cs typeface="Montserrat"/>
              </a:rPr>
              <a:t>Examiner tarif, unité de facturation, quotas, versions incluses et conditions d’entreprise avant achat ou déploiement.</a:t>
            </a:r>
          </a:p>
        </p:txBody>
      </p:sp>
      <p:sp>
        <p:nvSpPr>
          <p:cNvPr id="69" name="orientation-4-takeaway">
            <a:extLst>
              <a:ext uri="{FF2B5EF4-FFF2-40B4-BE49-F238E27FC236}">
                <a16:creationId xmlns:a16="http://schemas.microsoft.com/office/drawing/2014/main" id="{68F3FBCB-D3FE-41FD-9E71-93F340EDA97D}"/>
              </a:ext>
            </a:extLst>
          </p:cNvPr>
          <p:cNvSpPr>
            <a:spLocks noGrp="1"/>
          </p:cNvSpPr>
          <p:nvPr/>
        </p:nvSpPr>
        <p:spPr>
          <a:xfrm>
            <a:off x="8743950" y="5095875"/>
            <a:ext cx="2133600" cy="685800"/>
          </a:xfrm>
          <a:prstGeom prst="rect">
            <a:avLst/>
          </a:prstGeom>
          <a:noFill/>
          <a:ln w="0">
            <a:noFill/>
            <a:prstDash val="solid"/>
          </a:ln>
        </p:spPr>
        <p:txBody>
          <a:bodyPr lIns="0" tIns="0" rIns="0" bIns="0" anchor="t"/>
          <a:lstStyle/>
          <a:p>
            <a:pPr algn="l">
              <a:buNone/>
              <a:defRPr sz="1013" b="1">
                <a:solidFill>
                  <a:srgbClr val="07567F"/>
                </a:solidFill>
                <a:latin typeface="Montserrat"/>
                <a:ea typeface="Montserrat"/>
                <a:cs typeface="Montserrat"/>
              </a:defRPr>
            </a:pPr>
            <a:r>
              <a:rPr sz="1013" b="1">
                <a:solidFill>
                  <a:srgbClr val="07567F"/>
                </a:solidFill>
                <a:latin typeface="Montserrat"/>
                <a:ea typeface="Montserrat"/>
                <a:cs typeface="Montserrat"/>
              </a:rPr>
              <a:t>À retenir : le coût réel dépasse souvent l’abonnement affiché.</a:t>
            </a:r>
          </a:p>
        </p:txBody>
      </p:sp>
      <p:sp>
        <p:nvSpPr>
          <p:cNvPr id="70" name="page-label">
            <a:extLst>
              <a:ext uri="{FF2B5EF4-FFF2-40B4-BE49-F238E27FC236}">
                <a16:creationId xmlns:a16="http://schemas.microsoft.com/office/drawing/2014/main" id="{83CD04A7-C785-41D8-A3D4-A4D3C9C8AAA6}"/>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dirty="0">
                <a:solidFill>
                  <a:srgbClr val="0874B5"/>
                </a:solidFill>
                <a:latin typeface="Montserrat"/>
                <a:ea typeface="Montserrat"/>
                <a:cs typeface="Montserrat"/>
              </a:rPr>
              <a:t>PAGE </a:t>
            </a:r>
            <a:r>
              <a:rPr lang="fr-MA" sz="788" b="1" dirty="0">
                <a:solidFill>
                  <a:srgbClr val="0874B5"/>
                </a:solidFill>
                <a:latin typeface="Montserrat"/>
                <a:ea typeface="Montserrat"/>
                <a:cs typeface="Montserrat"/>
              </a:rPr>
              <a:t>36</a:t>
            </a:r>
            <a:endParaRPr sz="788" b="1" dirty="0">
              <a:solidFill>
                <a:srgbClr val="0874B5"/>
              </a:solidFill>
              <a:latin typeface="Montserrat"/>
              <a:ea typeface="Montserrat"/>
              <a:cs typeface="Montserrat"/>
            </a:endParaRPr>
          </a:p>
        </p:txBody>
      </p:sp>
      <p:sp>
        <p:nvSpPr>
          <p:cNvPr id="71" name="running-footer">
            <a:extLst>
              <a:ext uri="{FF2B5EF4-FFF2-40B4-BE49-F238E27FC236}">
                <a16:creationId xmlns:a16="http://schemas.microsoft.com/office/drawing/2014/main" id="{F3D9618F-8849-4847-AC4F-7AB908BC5135}"/>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14" name="Picture 113"/>
          <p:cNvPicPr>
            <a:picLocks noChangeAspect="1"/>
          </p:cNvPicPr>
          <p:nvPr/>
        </p:nvPicPr>
        <p:blipFill>
          <a:blip r:embed="rId4"/>
          <a:stretch/>
        </p:blipFill>
        <p:spPr>
          <a:xfrm>
            <a:off x="2428875" y="2200275"/>
            <a:ext cx="323850" cy="323850"/>
          </a:xfrm>
          <a:prstGeom prst="rect">
            <a:avLst/>
          </a:prstGeom>
        </p:spPr>
      </p:pic>
      <p:pic>
        <p:nvPicPr>
          <p:cNvPr id="115" name="Picture 114"/>
          <p:cNvPicPr>
            <a:picLocks noChangeAspect="1"/>
          </p:cNvPicPr>
          <p:nvPr/>
        </p:nvPicPr>
        <p:blipFill>
          <a:blip r:embed="rId5"/>
          <a:stretch/>
        </p:blipFill>
        <p:spPr>
          <a:xfrm>
            <a:off x="5095875" y="2200275"/>
            <a:ext cx="323850" cy="323850"/>
          </a:xfrm>
          <a:prstGeom prst="rect">
            <a:avLst/>
          </a:prstGeom>
        </p:spPr>
      </p:pic>
      <p:pic>
        <p:nvPicPr>
          <p:cNvPr id="116" name="Picture 115"/>
          <p:cNvPicPr>
            <a:picLocks noChangeAspect="1"/>
          </p:cNvPicPr>
          <p:nvPr/>
        </p:nvPicPr>
        <p:blipFill>
          <a:blip r:embed="rId6"/>
          <a:stretch/>
        </p:blipFill>
        <p:spPr>
          <a:xfrm>
            <a:off x="7762875" y="2200275"/>
            <a:ext cx="323850" cy="323850"/>
          </a:xfrm>
          <a:prstGeom prst="rect">
            <a:avLst/>
          </a:prstGeom>
        </p:spPr>
      </p:pic>
      <p:pic>
        <p:nvPicPr>
          <p:cNvPr id="117" name="Picture 116"/>
          <p:cNvPicPr>
            <a:picLocks noChangeAspect="1"/>
          </p:cNvPicPr>
          <p:nvPr/>
        </p:nvPicPr>
        <p:blipFill>
          <a:blip r:embed="rId7"/>
          <a:stretch/>
        </p:blipFill>
        <p:spPr>
          <a:xfrm>
            <a:off x="10429875" y="2200275"/>
            <a:ext cx="323850" cy="3238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83"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F09AC2B8-86E4-4930-9B49-C0A3829FCF1A}"/>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B02AEF9E-5FF2-4154-BA35-2BE2E463DC87}"/>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Déploiement</a:t>
            </a:r>
          </a:p>
        </p:txBody>
      </p:sp>
      <p:sp>
        <p:nvSpPr>
          <p:cNvPr id="40" name="slide-subtitle">
            <a:extLst>
              <a:ext uri="{FF2B5EF4-FFF2-40B4-BE49-F238E27FC236}">
                <a16:creationId xmlns:a16="http://schemas.microsoft.com/office/drawing/2014/main" id="{588F48AB-59E8-4A15-8ED9-DBB7386681C6}"/>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Six contrôles simples pour transformer un test utile en usage professionnel maîtrisé.</a:t>
            </a:r>
          </a:p>
        </p:txBody>
      </p:sp>
      <p:sp>
        <p:nvSpPr>
          <p:cNvPr id="41" name="Straight Connector 40">
            <a:extLst>
              <a:ext uri="{FF2B5EF4-FFF2-40B4-BE49-F238E27FC236}">
                <a16:creationId xmlns:a16="http://schemas.microsoft.com/office/drawing/2014/main" id="{6F8B450D-AF98-45A6-993D-8FBB835DB19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F39888B2-B863-4571-AFFF-1C60397FEBEA}"/>
              </a:ext>
            </a:extLst>
          </p:cNvPr>
          <p:cNvSpPr>
            <a:spLocks noGrp="1"/>
          </p:cNvSpPr>
          <p:nvPr/>
        </p:nvSpPr>
        <p:spPr>
          <a:xfrm>
            <a:off x="571500" y="2057400"/>
            <a:ext cx="3333750" cy="1771650"/>
          </a:xfrm>
          <a:prstGeom prst="roundRect">
            <a:avLst>
              <a:gd name="adj" fmla="val 3226"/>
            </a:avLst>
          </a:prstGeom>
          <a:solidFill>
            <a:srgbClr val="FFFFFF"/>
          </a:solidFill>
          <a:ln w="9525">
            <a:solidFill>
              <a:srgbClr val="B9DDEB"/>
            </a:solidFill>
            <a:prstDash val="solid"/>
          </a:ln>
        </p:spPr>
        <p:txBody>
          <a:bodyPr/>
          <a:lstStyle/>
          <a:p>
            <a:endParaRPr/>
          </a:p>
        </p:txBody>
      </p:sp>
      <p:sp>
        <p:nvSpPr>
          <p:cNvPr id="43" name="governance-1-icon">
            <a:extLst>
              <a:ext uri="{FF2B5EF4-FFF2-40B4-BE49-F238E27FC236}">
                <a16:creationId xmlns:a16="http://schemas.microsoft.com/office/drawing/2014/main" id="{A00C1894-4321-45A3-9234-6A7166E3997B}"/>
              </a:ext>
            </a:extLst>
          </p:cNvPr>
          <p:cNvSpPr>
            <a:spLocks noGrp="1"/>
          </p:cNvSpPr>
          <p:nvPr/>
        </p:nvSpPr>
        <p:spPr>
          <a:xfrm>
            <a:off x="742950" y="2228850"/>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44" name="governance-1-title">
            <a:extLst>
              <a:ext uri="{FF2B5EF4-FFF2-40B4-BE49-F238E27FC236}">
                <a16:creationId xmlns:a16="http://schemas.microsoft.com/office/drawing/2014/main" id="{00FC9337-35D6-425D-85B2-EF00B4AFF697}"/>
              </a:ext>
            </a:extLst>
          </p:cNvPr>
          <p:cNvSpPr>
            <a:spLocks noGrp="1"/>
          </p:cNvSpPr>
          <p:nvPr/>
        </p:nvSpPr>
        <p:spPr>
          <a:xfrm>
            <a:off x="1162050" y="2219325"/>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Données</a:t>
            </a:r>
          </a:p>
        </p:txBody>
      </p:sp>
      <p:sp>
        <p:nvSpPr>
          <p:cNvPr id="45" name="Straight Connector 44">
            <a:extLst>
              <a:ext uri="{FF2B5EF4-FFF2-40B4-BE49-F238E27FC236}">
                <a16:creationId xmlns:a16="http://schemas.microsoft.com/office/drawing/2014/main" id="{0B68501B-68DC-4C43-992B-30D2AA514E60}"/>
              </a:ext>
            </a:extLst>
          </p:cNvPr>
          <p:cNvSpPr>
            <a:spLocks noGrp="1"/>
          </p:cNvSpPr>
          <p:nvPr/>
        </p:nvSpPr>
        <p:spPr>
          <a:xfrm>
            <a:off x="742950" y="2609850"/>
            <a:ext cx="2990850" cy="9525"/>
          </a:xfrm>
          <a:prstGeom prst="line">
            <a:avLst/>
          </a:prstGeom>
          <a:noFill/>
          <a:ln w="9525">
            <a:solidFill>
              <a:srgbClr val="B9DDEB"/>
            </a:solidFill>
            <a:prstDash val="solid"/>
          </a:ln>
        </p:spPr>
        <p:txBody>
          <a:bodyPr/>
          <a:lstStyle/>
          <a:p>
            <a:endParaRPr/>
          </a:p>
        </p:txBody>
      </p:sp>
      <p:sp>
        <p:nvSpPr>
          <p:cNvPr id="46" name="governance-1-body">
            <a:extLst>
              <a:ext uri="{FF2B5EF4-FFF2-40B4-BE49-F238E27FC236}">
                <a16:creationId xmlns:a16="http://schemas.microsoft.com/office/drawing/2014/main" id="{2E0EE3D4-06F5-4F23-ACA7-0684ED9BB56C}"/>
              </a:ext>
            </a:extLst>
          </p:cNvPr>
          <p:cNvSpPr>
            <a:spLocks noGrp="1"/>
          </p:cNvSpPr>
          <p:nvPr/>
        </p:nvSpPr>
        <p:spPr>
          <a:xfrm>
            <a:off x="742950" y="2743200"/>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Classer les informations; limiter les données personnelles, confidentielles ou stratégiques; utiliser les offres et espaces approuvés.</a:t>
            </a:r>
          </a:p>
        </p:txBody>
      </p:sp>
      <p:sp>
        <p:nvSpPr>
          <p:cNvPr id="47" name="Rectangle: Rounded Corners 46">
            <a:extLst>
              <a:ext uri="{FF2B5EF4-FFF2-40B4-BE49-F238E27FC236}">
                <a16:creationId xmlns:a16="http://schemas.microsoft.com/office/drawing/2014/main" id="{6CE883A7-43C7-405C-9C92-76E00E9F7408}"/>
              </a:ext>
            </a:extLst>
          </p:cNvPr>
          <p:cNvSpPr>
            <a:spLocks noGrp="1"/>
          </p:cNvSpPr>
          <p:nvPr/>
        </p:nvSpPr>
        <p:spPr>
          <a:xfrm>
            <a:off x="4143375" y="2057400"/>
            <a:ext cx="3333750" cy="1771650"/>
          </a:xfrm>
          <a:prstGeom prst="roundRect">
            <a:avLst>
              <a:gd name="adj" fmla="val 3226"/>
            </a:avLst>
          </a:prstGeom>
          <a:solidFill>
            <a:srgbClr val="E8F5FA"/>
          </a:solidFill>
          <a:ln w="9525">
            <a:solidFill>
              <a:srgbClr val="B9DDEB"/>
            </a:solidFill>
            <a:prstDash val="solid"/>
          </a:ln>
        </p:spPr>
        <p:txBody>
          <a:bodyPr/>
          <a:lstStyle/>
          <a:p>
            <a:endParaRPr/>
          </a:p>
        </p:txBody>
      </p:sp>
      <p:sp>
        <p:nvSpPr>
          <p:cNvPr id="48" name="governance-2-icon">
            <a:extLst>
              <a:ext uri="{FF2B5EF4-FFF2-40B4-BE49-F238E27FC236}">
                <a16:creationId xmlns:a16="http://schemas.microsoft.com/office/drawing/2014/main" id="{EE36B301-3799-45F5-B10E-F6BF110AF225}"/>
              </a:ext>
            </a:extLst>
          </p:cNvPr>
          <p:cNvSpPr>
            <a:spLocks noGrp="1"/>
          </p:cNvSpPr>
          <p:nvPr/>
        </p:nvSpPr>
        <p:spPr>
          <a:xfrm>
            <a:off x="4314825" y="2228850"/>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49" name="governance-2-title">
            <a:extLst>
              <a:ext uri="{FF2B5EF4-FFF2-40B4-BE49-F238E27FC236}">
                <a16:creationId xmlns:a16="http://schemas.microsoft.com/office/drawing/2014/main" id="{8B70EC57-438D-4C5A-AC03-D53204580514}"/>
              </a:ext>
            </a:extLst>
          </p:cNvPr>
          <p:cNvSpPr>
            <a:spLocks noGrp="1"/>
          </p:cNvSpPr>
          <p:nvPr/>
        </p:nvSpPr>
        <p:spPr>
          <a:xfrm>
            <a:off x="4733925" y="2219325"/>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Qualité</a:t>
            </a:r>
          </a:p>
        </p:txBody>
      </p:sp>
      <p:sp>
        <p:nvSpPr>
          <p:cNvPr id="50" name="Straight Connector 49">
            <a:extLst>
              <a:ext uri="{FF2B5EF4-FFF2-40B4-BE49-F238E27FC236}">
                <a16:creationId xmlns:a16="http://schemas.microsoft.com/office/drawing/2014/main" id="{1A217587-C645-487B-9368-E4412E6D86D4}"/>
              </a:ext>
            </a:extLst>
          </p:cNvPr>
          <p:cNvSpPr>
            <a:spLocks noGrp="1"/>
          </p:cNvSpPr>
          <p:nvPr/>
        </p:nvSpPr>
        <p:spPr>
          <a:xfrm>
            <a:off x="4314825" y="2609850"/>
            <a:ext cx="2990850" cy="9525"/>
          </a:xfrm>
          <a:prstGeom prst="line">
            <a:avLst/>
          </a:prstGeom>
          <a:noFill/>
          <a:ln w="9525">
            <a:solidFill>
              <a:srgbClr val="B9DDEB"/>
            </a:solidFill>
            <a:prstDash val="solid"/>
          </a:ln>
        </p:spPr>
        <p:txBody>
          <a:bodyPr/>
          <a:lstStyle/>
          <a:p>
            <a:endParaRPr/>
          </a:p>
        </p:txBody>
      </p:sp>
      <p:sp>
        <p:nvSpPr>
          <p:cNvPr id="51" name="governance-2-body">
            <a:extLst>
              <a:ext uri="{FF2B5EF4-FFF2-40B4-BE49-F238E27FC236}">
                <a16:creationId xmlns:a16="http://schemas.microsoft.com/office/drawing/2014/main" id="{586F6B73-FBDD-4EFF-8A51-3DD0156817BE}"/>
              </a:ext>
            </a:extLst>
          </p:cNvPr>
          <p:cNvSpPr>
            <a:spLocks noGrp="1"/>
          </p:cNvSpPr>
          <p:nvPr/>
        </p:nvSpPr>
        <p:spPr>
          <a:xfrm>
            <a:off x="4314825" y="2743200"/>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Vérifier sources, calculs, citations et contenus avant diffusion; conserver un responsable humain du résultat.</a:t>
            </a:r>
          </a:p>
        </p:txBody>
      </p:sp>
      <p:sp>
        <p:nvSpPr>
          <p:cNvPr id="52" name="Rectangle: Rounded Corners 51">
            <a:extLst>
              <a:ext uri="{FF2B5EF4-FFF2-40B4-BE49-F238E27FC236}">
                <a16:creationId xmlns:a16="http://schemas.microsoft.com/office/drawing/2014/main" id="{9176E016-3793-4083-AEFC-638D81E5F9C7}"/>
              </a:ext>
            </a:extLst>
          </p:cNvPr>
          <p:cNvSpPr>
            <a:spLocks noGrp="1"/>
          </p:cNvSpPr>
          <p:nvPr/>
        </p:nvSpPr>
        <p:spPr>
          <a:xfrm>
            <a:off x="7715250" y="2057400"/>
            <a:ext cx="3333750" cy="1771650"/>
          </a:xfrm>
          <a:prstGeom prst="roundRect">
            <a:avLst>
              <a:gd name="adj" fmla="val 3226"/>
            </a:avLst>
          </a:prstGeom>
          <a:solidFill>
            <a:srgbClr val="FFFFFF"/>
          </a:solidFill>
          <a:ln w="9525">
            <a:solidFill>
              <a:srgbClr val="B9DDEB"/>
            </a:solidFill>
            <a:prstDash val="solid"/>
          </a:ln>
        </p:spPr>
        <p:txBody>
          <a:bodyPr/>
          <a:lstStyle/>
          <a:p>
            <a:endParaRPr/>
          </a:p>
        </p:txBody>
      </p:sp>
      <p:sp>
        <p:nvSpPr>
          <p:cNvPr id="53" name="governance-3-icon">
            <a:extLst>
              <a:ext uri="{FF2B5EF4-FFF2-40B4-BE49-F238E27FC236}">
                <a16:creationId xmlns:a16="http://schemas.microsoft.com/office/drawing/2014/main" id="{DA1524DB-4626-4C59-BF26-A033BDD9B9AD}"/>
              </a:ext>
            </a:extLst>
          </p:cNvPr>
          <p:cNvSpPr>
            <a:spLocks noGrp="1"/>
          </p:cNvSpPr>
          <p:nvPr/>
        </p:nvSpPr>
        <p:spPr>
          <a:xfrm>
            <a:off x="7886700" y="2228850"/>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54" name="governance-3-title">
            <a:extLst>
              <a:ext uri="{FF2B5EF4-FFF2-40B4-BE49-F238E27FC236}">
                <a16:creationId xmlns:a16="http://schemas.microsoft.com/office/drawing/2014/main" id="{F27D52D1-FF09-4CA4-B5EA-04258AFEE8FA}"/>
              </a:ext>
            </a:extLst>
          </p:cNvPr>
          <p:cNvSpPr>
            <a:spLocks noGrp="1"/>
          </p:cNvSpPr>
          <p:nvPr/>
        </p:nvSpPr>
        <p:spPr>
          <a:xfrm>
            <a:off x="8305800" y="2219325"/>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Droits</a:t>
            </a:r>
          </a:p>
        </p:txBody>
      </p:sp>
      <p:sp>
        <p:nvSpPr>
          <p:cNvPr id="55" name="Straight Connector 54">
            <a:extLst>
              <a:ext uri="{FF2B5EF4-FFF2-40B4-BE49-F238E27FC236}">
                <a16:creationId xmlns:a16="http://schemas.microsoft.com/office/drawing/2014/main" id="{6B3F2800-1CB5-4346-926B-D373129AEE66}"/>
              </a:ext>
            </a:extLst>
          </p:cNvPr>
          <p:cNvSpPr>
            <a:spLocks noGrp="1"/>
          </p:cNvSpPr>
          <p:nvPr/>
        </p:nvSpPr>
        <p:spPr>
          <a:xfrm>
            <a:off x="7886700" y="2609850"/>
            <a:ext cx="2990850" cy="9525"/>
          </a:xfrm>
          <a:prstGeom prst="line">
            <a:avLst/>
          </a:prstGeom>
          <a:noFill/>
          <a:ln w="9525">
            <a:solidFill>
              <a:srgbClr val="B9DDEB"/>
            </a:solidFill>
            <a:prstDash val="solid"/>
          </a:ln>
        </p:spPr>
        <p:txBody>
          <a:bodyPr/>
          <a:lstStyle/>
          <a:p>
            <a:endParaRPr/>
          </a:p>
        </p:txBody>
      </p:sp>
      <p:sp>
        <p:nvSpPr>
          <p:cNvPr id="56" name="governance-3-body">
            <a:extLst>
              <a:ext uri="{FF2B5EF4-FFF2-40B4-BE49-F238E27FC236}">
                <a16:creationId xmlns:a16="http://schemas.microsoft.com/office/drawing/2014/main" id="{6E8102B1-615E-4BD5-96D3-56422077762B}"/>
              </a:ext>
            </a:extLst>
          </p:cNvPr>
          <p:cNvSpPr>
            <a:spLocks noGrp="1"/>
          </p:cNvSpPr>
          <p:nvPr/>
        </p:nvSpPr>
        <p:spPr>
          <a:xfrm>
            <a:off x="7886700" y="2743200"/>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Contrôler licences, consentements, droit à l’image, propriété intellectuelle et conditions d’usage commercial.</a:t>
            </a:r>
          </a:p>
        </p:txBody>
      </p:sp>
      <p:sp>
        <p:nvSpPr>
          <p:cNvPr id="57" name="Rectangle: Rounded Corners 56">
            <a:extLst>
              <a:ext uri="{FF2B5EF4-FFF2-40B4-BE49-F238E27FC236}">
                <a16:creationId xmlns:a16="http://schemas.microsoft.com/office/drawing/2014/main" id="{715A6C2E-DDF2-43D6-B7EC-20C542CF811D}"/>
              </a:ext>
            </a:extLst>
          </p:cNvPr>
          <p:cNvSpPr>
            <a:spLocks noGrp="1"/>
          </p:cNvSpPr>
          <p:nvPr/>
        </p:nvSpPr>
        <p:spPr>
          <a:xfrm>
            <a:off x="571500" y="4010025"/>
            <a:ext cx="3333750" cy="1771650"/>
          </a:xfrm>
          <a:prstGeom prst="roundRect">
            <a:avLst>
              <a:gd name="adj" fmla="val 3226"/>
            </a:avLst>
          </a:prstGeom>
          <a:solidFill>
            <a:srgbClr val="E8F5FA"/>
          </a:solidFill>
          <a:ln w="9525">
            <a:solidFill>
              <a:srgbClr val="B9DDEB"/>
            </a:solidFill>
            <a:prstDash val="solid"/>
          </a:ln>
        </p:spPr>
        <p:txBody>
          <a:bodyPr/>
          <a:lstStyle/>
          <a:p>
            <a:endParaRPr/>
          </a:p>
        </p:txBody>
      </p:sp>
      <p:sp>
        <p:nvSpPr>
          <p:cNvPr id="58" name="governance-4-icon">
            <a:extLst>
              <a:ext uri="{FF2B5EF4-FFF2-40B4-BE49-F238E27FC236}">
                <a16:creationId xmlns:a16="http://schemas.microsoft.com/office/drawing/2014/main" id="{FE0ABB9E-DD6A-48EA-A5C2-DED617395B83}"/>
              </a:ext>
            </a:extLst>
          </p:cNvPr>
          <p:cNvSpPr>
            <a:spLocks noGrp="1"/>
          </p:cNvSpPr>
          <p:nvPr/>
        </p:nvSpPr>
        <p:spPr>
          <a:xfrm>
            <a:off x="742950" y="4181475"/>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59" name="governance-4-title">
            <a:extLst>
              <a:ext uri="{FF2B5EF4-FFF2-40B4-BE49-F238E27FC236}">
                <a16:creationId xmlns:a16="http://schemas.microsoft.com/office/drawing/2014/main" id="{2E98AAE0-C28E-4C61-8BDA-64225E4E86F2}"/>
              </a:ext>
            </a:extLst>
          </p:cNvPr>
          <p:cNvSpPr>
            <a:spLocks noGrp="1"/>
          </p:cNvSpPr>
          <p:nvPr/>
        </p:nvSpPr>
        <p:spPr>
          <a:xfrm>
            <a:off x="1162050" y="4171950"/>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Sécurité</a:t>
            </a:r>
          </a:p>
        </p:txBody>
      </p:sp>
      <p:sp>
        <p:nvSpPr>
          <p:cNvPr id="60" name="Straight Connector 59">
            <a:extLst>
              <a:ext uri="{FF2B5EF4-FFF2-40B4-BE49-F238E27FC236}">
                <a16:creationId xmlns:a16="http://schemas.microsoft.com/office/drawing/2014/main" id="{8591E91C-5B3F-4FFC-8B46-C88CAD0EF1E6}"/>
              </a:ext>
            </a:extLst>
          </p:cNvPr>
          <p:cNvSpPr>
            <a:spLocks noGrp="1"/>
          </p:cNvSpPr>
          <p:nvPr/>
        </p:nvSpPr>
        <p:spPr>
          <a:xfrm>
            <a:off x="742950" y="4562475"/>
            <a:ext cx="2990850" cy="9525"/>
          </a:xfrm>
          <a:prstGeom prst="line">
            <a:avLst/>
          </a:prstGeom>
          <a:noFill/>
          <a:ln w="9525">
            <a:solidFill>
              <a:srgbClr val="B9DDEB"/>
            </a:solidFill>
            <a:prstDash val="solid"/>
          </a:ln>
        </p:spPr>
        <p:txBody>
          <a:bodyPr/>
          <a:lstStyle/>
          <a:p>
            <a:endParaRPr/>
          </a:p>
        </p:txBody>
      </p:sp>
      <p:sp>
        <p:nvSpPr>
          <p:cNvPr id="61" name="governance-4-body">
            <a:extLst>
              <a:ext uri="{FF2B5EF4-FFF2-40B4-BE49-F238E27FC236}">
                <a16:creationId xmlns:a16="http://schemas.microsoft.com/office/drawing/2014/main" id="{F3A2487D-A005-460D-8D80-7532266DE6AA}"/>
              </a:ext>
            </a:extLst>
          </p:cNvPr>
          <p:cNvSpPr>
            <a:spLocks noGrp="1"/>
          </p:cNvSpPr>
          <p:nvPr/>
        </p:nvSpPr>
        <p:spPr>
          <a:xfrm>
            <a:off x="742950" y="4695825"/>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Appliquer SSO, rôles, moindre privilège, gestion des secrets, journalisation et revue des intégrations.</a:t>
            </a:r>
          </a:p>
        </p:txBody>
      </p:sp>
      <p:sp>
        <p:nvSpPr>
          <p:cNvPr id="62" name="Rectangle: Rounded Corners 61">
            <a:extLst>
              <a:ext uri="{FF2B5EF4-FFF2-40B4-BE49-F238E27FC236}">
                <a16:creationId xmlns:a16="http://schemas.microsoft.com/office/drawing/2014/main" id="{BFCB9B3F-B7A1-4F68-8C99-7F2D17752993}"/>
              </a:ext>
            </a:extLst>
          </p:cNvPr>
          <p:cNvSpPr>
            <a:spLocks noGrp="1"/>
          </p:cNvSpPr>
          <p:nvPr/>
        </p:nvSpPr>
        <p:spPr>
          <a:xfrm>
            <a:off x="4143375" y="4010025"/>
            <a:ext cx="3333750" cy="1771650"/>
          </a:xfrm>
          <a:prstGeom prst="roundRect">
            <a:avLst>
              <a:gd name="adj" fmla="val 3226"/>
            </a:avLst>
          </a:prstGeom>
          <a:solidFill>
            <a:srgbClr val="FFFFFF"/>
          </a:solidFill>
          <a:ln w="9525">
            <a:solidFill>
              <a:srgbClr val="B9DDEB"/>
            </a:solidFill>
            <a:prstDash val="solid"/>
          </a:ln>
        </p:spPr>
        <p:txBody>
          <a:bodyPr/>
          <a:lstStyle/>
          <a:p>
            <a:endParaRPr/>
          </a:p>
        </p:txBody>
      </p:sp>
      <p:sp>
        <p:nvSpPr>
          <p:cNvPr id="63" name="governance-5-icon">
            <a:extLst>
              <a:ext uri="{FF2B5EF4-FFF2-40B4-BE49-F238E27FC236}">
                <a16:creationId xmlns:a16="http://schemas.microsoft.com/office/drawing/2014/main" id="{C12FB123-1E88-47AD-A34F-93CA50593EA2}"/>
              </a:ext>
            </a:extLst>
          </p:cNvPr>
          <p:cNvSpPr>
            <a:spLocks noGrp="1"/>
          </p:cNvSpPr>
          <p:nvPr/>
        </p:nvSpPr>
        <p:spPr>
          <a:xfrm>
            <a:off x="4314825" y="4181475"/>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64" name="governance-5-title">
            <a:extLst>
              <a:ext uri="{FF2B5EF4-FFF2-40B4-BE49-F238E27FC236}">
                <a16:creationId xmlns:a16="http://schemas.microsoft.com/office/drawing/2014/main" id="{A67589DF-372C-43C1-80D8-A534FCBE89B0}"/>
              </a:ext>
            </a:extLst>
          </p:cNvPr>
          <p:cNvSpPr>
            <a:spLocks noGrp="1"/>
          </p:cNvSpPr>
          <p:nvPr/>
        </p:nvSpPr>
        <p:spPr>
          <a:xfrm>
            <a:off x="4733925" y="4171950"/>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Adoption</a:t>
            </a:r>
          </a:p>
        </p:txBody>
      </p:sp>
      <p:sp>
        <p:nvSpPr>
          <p:cNvPr id="65" name="Straight Connector 64">
            <a:extLst>
              <a:ext uri="{FF2B5EF4-FFF2-40B4-BE49-F238E27FC236}">
                <a16:creationId xmlns:a16="http://schemas.microsoft.com/office/drawing/2014/main" id="{02E93F64-DBA7-4363-973B-A844A0F7B89E}"/>
              </a:ext>
            </a:extLst>
          </p:cNvPr>
          <p:cNvSpPr>
            <a:spLocks noGrp="1"/>
          </p:cNvSpPr>
          <p:nvPr/>
        </p:nvSpPr>
        <p:spPr>
          <a:xfrm>
            <a:off x="4314825" y="4562475"/>
            <a:ext cx="2990850" cy="9525"/>
          </a:xfrm>
          <a:prstGeom prst="line">
            <a:avLst/>
          </a:prstGeom>
          <a:noFill/>
          <a:ln w="9525">
            <a:solidFill>
              <a:srgbClr val="B9DDEB"/>
            </a:solidFill>
            <a:prstDash val="solid"/>
          </a:ln>
        </p:spPr>
        <p:txBody>
          <a:bodyPr/>
          <a:lstStyle/>
          <a:p>
            <a:endParaRPr/>
          </a:p>
        </p:txBody>
      </p:sp>
      <p:sp>
        <p:nvSpPr>
          <p:cNvPr id="66" name="governance-5-body">
            <a:extLst>
              <a:ext uri="{FF2B5EF4-FFF2-40B4-BE49-F238E27FC236}">
                <a16:creationId xmlns:a16="http://schemas.microsoft.com/office/drawing/2014/main" id="{975C7AFC-943E-4723-8100-5EF363BBDD2E}"/>
              </a:ext>
            </a:extLst>
          </p:cNvPr>
          <p:cNvSpPr>
            <a:spLocks noGrp="1"/>
          </p:cNvSpPr>
          <p:nvPr/>
        </p:nvSpPr>
        <p:spPr>
          <a:xfrm>
            <a:off x="4314825" y="4695825"/>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Former par cas d’usage; fournir exemples et règles; organiser support, partage de pratiques et retour d’expérience.</a:t>
            </a:r>
          </a:p>
        </p:txBody>
      </p:sp>
      <p:sp>
        <p:nvSpPr>
          <p:cNvPr id="67" name="Rectangle: Rounded Corners 66">
            <a:extLst>
              <a:ext uri="{FF2B5EF4-FFF2-40B4-BE49-F238E27FC236}">
                <a16:creationId xmlns:a16="http://schemas.microsoft.com/office/drawing/2014/main" id="{4F481E24-49DD-4EAB-82E1-6BF88B8AE629}"/>
              </a:ext>
            </a:extLst>
          </p:cNvPr>
          <p:cNvSpPr>
            <a:spLocks noGrp="1"/>
          </p:cNvSpPr>
          <p:nvPr/>
        </p:nvSpPr>
        <p:spPr>
          <a:xfrm>
            <a:off x="7715250" y="4010025"/>
            <a:ext cx="3333750" cy="1771650"/>
          </a:xfrm>
          <a:prstGeom prst="roundRect">
            <a:avLst>
              <a:gd name="adj" fmla="val 3226"/>
            </a:avLst>
          </a:prstGeom>
          <a:solidFill>
            <a:srgbClr val="E8F5FA"/>
          </a:solidFill>
          <a:ln w="9525">
            <a:solidFill>
              <a:srgbClr val="B9DDEB"/>
            </a:solidFill>
            <a:prstDash val="solid"/>
          </a:ln>
        </p:spPr>
        <p:txBody>
          <a:bodyPr/>
          <a:lstStyle/>
          <a:p>
            <a:endParaRPr/>
          </a:p>
        </p:txBody>
      </p:sp>
      <p:sp>
        <p:nvSpPr>
          <p:cNvPr id="68" name="governance-6-icon">
            <a:extLst>
              <a:ext uri="{FF2B5EF4-FFF2-40B4-BE49-F238E27FC236}">
                <a16:creationId xmlns:a16="http://schemas.microsoft.com/office/drawing/2014/main" id="{7BA3D679-0CAC-429A-812F-CA8236528016}"/>
              </a:ext>
            </a:extLst>
          </p:cNvPr>
          <p:cNvSpPr>
            <a:spLocks noGrp="1"/>
          </p:cNvSpPr>
          <p:nvPr/>
        </p:nvSpPr>
        <p:spPr>
          <a:xfrm>
            <a:off x="7886700" y="4181475"/>
            <a:ext cx="304800" cy="304800"/>
          </a:xfrm>
          <a:prstGeom prst="rect">
            <a:avLst/>
          </a:prstGeom>
          <a:noFill/>
          <a:ln w="0">
            <a:noFill/>
            <a:prstDash val="solid"/>
          </a:ln>
        </p:spPr>
        <p:txBody>
          <a:bodyPr lIns="0" tIns="0" rIns="0" bIns="0" anchor="t"/>
          <a:lstStyle/>
          <a:p>
            <a:pPr algn="ctr">
              <a:buNone/>
              <a:defRPr sz="1650" b="1">
                <a:solidFill>
                  <a:srgbClr val="D33087"/>
                </a:solidFill>
                <a:latin typeface="Montserrat"/>
                <a:ea typeface="Montserrat"/>
                <a:cs typeface="Montserrat"/>
              </a:defRPr>
            </a:pPr>
            <a:endParaRPr/>
          </a:p>
        </p:txBody>
      </p:sp>
      <p:sp>
        <p:nvSpPr>
          <p:cNvPr id="69" name="governance-6-title">
            <a:extLst>
              <a:ext uri="{FF2B5EF4-FFF2-40B4-BE49-F238E27FC236}">
                <a16:creationId xmlns:a16="http://schemas.microsoft.com/office/drawing/2014/main" id="{DD0D9F53-0DC9-4246-AAE5-5B47BAE7AF51}"/>
              </a:ext>
            </a:extLst>
          </p:cNvPr>
          <p:cNvSpPr>
            <a:spLocks noGrp="1"/>
          </p:cNvSpPr>
          <p:nvPr/>
        </p:nvSpPr>
        <p:spPr>
          <a:xfrm>
            <a:off x="8305800" y="4171950"/>
            <a:ext cx="2476500" cy="3238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Coûts</a:t>
            </a:r>
          </a:p>
        </p:txBody>
      </p:sp>
      <p:sp>
        <p:nvSpPr>
          <p:cNvPr id="70" name="Straight Connector 69">
            <a:extLst>
              <a:ext uri="{FF2B5EF4-FFF2-40B4-BE49-F238E27FC236}">
                <a16:creationId xmlns:a16="http://schemas.microsoft.com/office/drawing/2014/main" id="{12E33A33-E488-485D-95BF-F8A5815C3307}"/>
              </a:ext>
            </a:extLst>
          </p:cNvPr>
          <p:cNvSpPr>
            <a:spLocks noGrp="1"/>
          </p:cNvSpPr>
          <p:nvPr/>
        </p:nvSpPr>
        <p:spPr>
          <a:xfrm>
            <a:off x="7886700" y="4562475"/>
            <a:ext cx="2990850" cy="9525"/>
          </a:xfrm>
          <a:prstGeom prst="line">
            <a:avLst/>
          </a:prstGeom>
          <a:noFill/>
          <a:ln w="9525">
            <a:solidFill>
              <a:srgbClr val="B9DDEB"/>
            </a:solidFill>
            <a:prstDash val="solid"/>
          </a:ln>
        </p:spPr>
        <p:txBody>
          <a:bodyPr/>
          <a:lstStyle/>
          <a:p>
            <a:endParaRPr/>
          </a:p>
        </p:txBody>
      </p:sp>
      <p:sp>
        <p:nvSpPr>
          <p:cNvPr id="71" name="governance-6-body">
            <a:extLst>
              <a:ext uri="{FF2B5EF4-FFF2-40B4-BE49-F238E27FC236}">
                <a16:creationId xmlns:a16="http://schemas.microsoft.com/office/drawing/2014/main" id="{AC8E0598-CC4F-4D94-98A7-407732598C4C}"/>
              </a:ext>
            </a:extLst>
          </p:cNvPr>
          <p:cNvSpPr>
            <a:spLocks noGrp="1"/>
          </p:cNvSpPr>
          <p:nvPr/>
        </p:nvSpPr>
        <p:spPr>
          <a:xfrm>
            <a:off x="7886700" y="4695825"/>
            <a:ext cx="2990850" cy="87630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Suivre sièges, crédits, API, stockage et renouvellements; retirer les comptes inutilisés et mesurer la valeur créée.</a:t>
            </a:r>
          </a:p>
        </p:txBody>
      </p:sp>
      <p:sp>
        <p:nvSpPr>
          <p:cNvPr id="72" name="page-label">
            <a:extLst>
              <a:ext uri="{FF2B5EF4-FFF2-40B4-BE49-F238E27FC236}">
                <a16:creationId xmlns:a16="http://schemas.microsoft.com/office/drawing/2014/main" id="{2804DD27-738B-4EE8-8EA0-2F3F0ECF4CE7}"/>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dirty="0">
                <a:solidFill>
                  <a:srgbClr val="0874B5"/>
                </a:solidFill>
                <a:latin typeface="Montserrat"/>
                <a:ea typeface="Montserrat"/>
                <a:cs typeface="Montserrat"/>
              </a:rPr>
              <a:t>PAGE 3</a:t>
            </a:r>
            <a:r>
              <a:rPr lang="fr-MA" sz="788" b="1" dirty="0">
                <a:solidFill>
                  <a:srgbClr val="0874B5"/>
                </a:solidFill>
                <a:latin typeface="Montserrat"/>
                <a:ea typeface="Montserrat"/>
                <a:cs typeface="Montserrat"/>
              </a:rPr>
              <a:t>7</a:t>
            </a:r>
            <a:endParaRPr sz="788" b="1" dirty="0">
              <a:solidFill>
                <a:srgbClr val="0874B5"/>
              </a:solidFill>
              <a:latin typeface="Montserrat"/>
              <a:ea typeface="Montserrat"/>
              <a:cs typeface="Montserrat"/>
            </a:endParaRPr>
          </a:p>
        </p:txBody>
      </p:sp>
      <p:sp>
        <p:nvSpPr>
          <p:cNvPr id="73" name="running-footer">
            <a:extLst>
              <a:ext uri="{FF2B5EF4-FFF2-40B4-BE49-F238E27FC236}">
                <a16:creationId xmlns:a16="http://schemas.microsoft.com/office/drawing/2014/main" id="{7AE4CEBC-A53D-406B-9DC5-7948D5B1E6C3}"/>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20" name="Picture 119"/>
          <p:cNvPicPr>
            <a:picLocks noChangeAspect="1"/>
          </p:cNvPicPr>
          <p:nvPr/>
        </p:nvPicPr>
        <p:blipFill>
          <a:blip r:embed="rId4"/>
          <a:stretch/>
        </p:blipFill>
        <p:spPr>
          <a:xfrm>
            <a:off x="781050" y="2266950"/>
            <a:ext cx="228600" cy="228600"/>
          </a:xfrm>
          <a:prstGeom prst="rect">
            <a:avLst/>
          </a:prstGeom>
        </p:spPr>
      </p:pic>
      <p:pic>
        <p:nvPicPr>
          <p:cNvPr id="121" name="Picture 120"/>
          <p:cNvPicPr>
            <a:picLocks noChangeAspect="1"/>
          </p:cNvPicPr>
          <p:nvPr/>
        </p:nvPicPr>
        <p:blipFill>
          <a:blip r:embed="rId5"/>
          <a:stretch/>
        </p:blipFill>
        <p:spPr>
          <a:xfrm>
            <a:off x="4352925" y="2266950"/>
            <a:ext cx="228600" cy="228600"/>
          </a:xfrm>
          <a:prstGeom prst="rect">
            <a:avLst/>
          </a:prstGeom>
        </p:spPr>
      </p:pic>
      <p:pic>
        <p:nvPicPr>
          <p:cNvPr id="122" name="Picture 121"/>
          <p:cNvPicPr>
            <a:picLocks noChangeAspect="1"/>
          </p:cNvPicPr>
          <p:nvPr/>
        </p:nvPicPr>
        <p:blipFill>
          <a:blip r:embed="rId6"/>
          <a:stretch/>
        </p:blipFill>
        <p:spPr>
          <a:xfrm>
            <a:off x="7924800" y="2266950"/>
            <a:ext cx="228600" cy="228600"/>
          </a:xfrm>
          <a:prstGeom prst="rect">
            <a:avLst/>
          </a:prstGeom>
        </p:spPr>
      </p:pic>
      <p:pic>
        <p:nvPicPr>
          <p:cNvPr id="123" name="Picture 122"/>
          <p:cNvPicPr>
            <a:picLocks noChangeAspect="1"/>
          </p:cNvPicPr>
          <p:nvPr/>
        </p:nvPicPr>
        <p:blipFill>
          <a:blip r:embed="rId7"/>
          <a:stretch/>
        </p:blipFill>
        <p:spPr>
          <a:xfrm>
            <a:off x="781050" y="4219575"/>
            <a:ext cx="228600" cy="228600"/>
          </a:xfrm>
          <a:prstGeom prst="rect">
            <a:avLst/>
          </a:prstGeom>
        </p:spPr>
      </p:pic>
      <p:pic>
        <p:nvPicPr>
          <p:cNvPr id="124" name="Picture 123"/>
          <p:cNvPicPr>
            <a:picLocks noChangeAspect="1"/>
          </p:cNvPicPr>
          <p:nvPr/>
        </p:nvPicPr>
        <p:blipFill>
          <a:blip r:embed="rId8"/>
          <a:stretch/>
        </p:blipFill>
        <p:spPr>
          <a:xfrm>
            <a:off x="4352925" y="4219575"/>
            <a:ext cx="228600" cy="228600"/>
          </a:xfrm>
          <a:prstGeom prst="rect">
            <a:avLst/>
          </a:prstGeom>
        </p:spPr>
      </p:pic>
      <p:pic>
        <p:nvPicPr>
          <p:cNvPr id="125" name="Picture 124"/>
          <p:cNvPicPr>
            <a:picLocks noChangeAspect="1"/>
          </p:cNvPicPr>
          <p:nvPr/>
        </p:nvPicPr>
        <p:blipFill>
          <a:blip r:embed="rId9"/>
          <a:stretch/>
        </p:blipFill>
        <p:spPr>
          <a:xfrm>
            <a:off x="7924800" y="4219575"/>
            <a:ext cx="228600" cy="22860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246"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600E104E-0BE9-4D97-822B-772D04080FA5}"/>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708AE4C7-60CF-419A-848F-450A6C7538B9}"/>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dirty="0">
                <a:solidFill>
                  <a:srgbClr val="07567F"/>
                </a:solidFill>
                <a:latin typeface="Montserrat"/>
                <a:ea typeface="Montserrat"/>
                <a:cs typeface="Montserrat"/>
              </a:rPr>
              <a:t>30 OUTILS IA PAR CATÉGORIE</a:t>
            </a:r>
          </a:p>
        </p:txBody>
      </p:sp>
      <p:sp>
        <p:nvSpPr>
          <p:cNvPr id="40" name="slide-subtitle">
            <a:extLst>
              <a:ext uri="{FF2B5EF4-FFF2-40B4-BE49-F238E27FC236}">
                <a16:creationId xmlns:a16="http://schemas.microsoft.com/office/drawing/2014/main" id="{0BAE9446-BE90-49EC-A965-2AF534166335}"/>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Sélection équilibrée : 6 catégories · 5 outils par catégorie · accès direct aux sites officiels</a:t>
            </a:r>
          </a:p>
        </p:txBody>
      </p:sp>
      <p:sp>
        <p:nvSpPr>
          <p:cNvPr id="41" name="Straight Connector 40">
            <a:extLst>
              <a:ext uri="{FF2B5EF4-FFF2-40B4-BE49-F238E27FC236}">
                <a16:creationId xmlns:a16="http://schemas.microsoft.com/office/drawing/2014/main" id="{621567FC-AD96-4D81-A7AD-7A28D2CD9D22}"/>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0A737D1C-713F-4EFB-BA9A-92FC5066A1F0}"/>
              </a:ext>
            </a:extLst>
          </p:cNvPr>
          <p:cNvSpPr>
            <a:spLocks noGrp="1"/>
          </p:cNvSpPr>
          <p:nvPr/>
        </p:nvSpPr>
        <p:spPr>
          <a:xfrm>
            <a:off x="571500" y="200025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252" name="Picture 251"/>
          <p:cNvPicPr>
            <a:picLocks noChangeAspect="1"/>
          </p:cNvPicPr>
          <p:nvPr/>
        </p:nvPicPr>
        <p:blipFill>
          <a:blip r:embed="rId4"/>
          <a:stretch/>
        </p:blipFill>
        <p:spPr>
          <a:xfrm>
            <a:off x="742950" y="2114550"/>
            <a:ext cx="419100" cy="419100"/>
          </a:xfrm>
          <a:prstGeom prst="rect">
            <a:avLst/>
          </a:prstGeom>
        </p:spPr>
      </p:pic>
      <p:sp>
        <p:nvSpPr>
          <p:cNvPr id="44" name="category-1-title">
            <a:extLst>
              <a:ext uri="{FF2B5EF4-FFF2-40B4-BE49-F238E27FC236}">
                <a16:creationId xmlns:a16="http://schemas.microsoft.com/office/drawing/2014/main" id="{D2348E94-84DC-46F1-BB17-4C116A6D82FC}"/>
              </a:ext>
            </a:extLst>
          </p:cNvPr>
          <p:cNvSpPr>
            <a:spLocks noGrp="1"/>
          </p:cNvSpPr>
          <p:nvPr/>
        </p:nvSpPr>
        <p:spPr>
          <a:xfrm>
            <a:off x="1219200" y="2000250"/>
            <a:ext cx="2514600" cy="647700"/>
          </a:xfrm>
          <a:prstGeom prst="rect">
            <a:avLst/>
          </a:prstGeom>
          <a:noFill/>
          <a:ln w="0">
            <a:noFill/>
            <a:prstDash val="solid"/>
          </a:ln>
        </p:spPr>
        <p:txBody>
          <a:bodyPr anchor="ctr">
            <a:normAutofit/>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Assistants &amp; création de contenu &amp; Productivité</a:t>
            </a:r>
          </a:p>
        </p:txBody>
      </p:sp>
      <p:sp>
        <p:nvSpPr>
          <p:cNvPr id="45" name="category-1-short">
            <a:extLst>
              <a:ext uri="{FF2B5EF4-FFF2-40B4-BE49-F238E27FC236}">
                <a16:creationId xmlns:a16="http://schemas.microsoft.com/office/drawing/2014/main" id="{89A3B707-4423-41F1-B287-20D0302F8A4E}"/>
              </a:ext>
            </a:extLst>
          </p:cNvPr>
          <p:cNvSpPr>
            <a:spLocks noGrp="1"/>
          </p:cNvSpPr>
          <p:nvPr/>
        </p:nvSpPr>
        <p:spPr>
          <a:xfrm>
            <a:off x="742950" y="274320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46" name="Straight Connector 45">
            <a:extLst>
              <a:ext uri="{FF2B5EF4-FFF2-40B4-BE49-F238E27FC236}">
                <a16:creationId xmlns:a16="http://schemas.microsoft.com/office/drawing/2014/main" id="{1015E5CA-E81E-438C-A91F-BC3AA29C5455}"/>
              </a:ext>
            </a:extLst>
          </p:cNvPr>
          <p:cNvSpPr>
            <a:spLocks noGrp="1"/>
          </p:cNvSpPr>
          <p:nvPr/>
        </p:nvSpPr>
        <p:spPr>
          <a:xfrm>
            <a:off x="742950" y="2647950"/>
            <a:ext cx="2990850" cy="9525"/>
          </a:xfrm>
          <a:prstGeom prst="line">
            <a:avLst/>
          </a:prstGeom>
          <a:noFill/>
          <a:ln w="9525">
            <a:solidFill>
              <a:srgbClr val="B9DDEB"/>
            </a:solidFill>
            <a:prstDash val="solid"/>
          </a:ln>
        </p:spPr>
        <p:txBody>
          <a:bodyPr/>
          <a:lstStyle/>
          <a:p>
            <a:endParaRPr/>
          </a:p>
        </p:txBody>
      </p:sp>
      <p:sp>
        <p:nvSpPr>
          <p:cNvPr id="47" name="category-1-tools">
            <a:extLst>
              <a:ext uri="{FF2B5EF4-FFF2-40B4-BE49-F238E27FC236}">
                <a16:creationId xmlns:a16="http://schemas.microsoft.com/office/drawing/2014/main" id="{76104B12-6D1D-4F35-9620-AF242D715950}"/>
              </a:ext>
            </a:extLst>
          </p:cNvPr>
          <p:cNvSpPr>
            <a:spLocks noGrp="1"/>
          </p:cNvSpPr>
          <p:nvPr/>
        </p:nvSpPr>
        <p:spPr>
          <a:xfrm>
            <a:off x="742950" y="315277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48" name="Rectangle: Rounded Corners 47">
            <a:extLst>
              <a:ext uri="{FF2B5EF4-FFF2-40B4-BE49-F238E27FC236}">
                <a16:creationId xmlns:a16="http://schemas.microsoft.com/office/drawing/2014/main" id="{55142665-594C-4FFA-8E1B-E65C11D13D84}"/>
              </a:ext>
            </a:extLst>
          </p:cNvPr>
          <p:cNvSpPr>
            <a:spLocks noGrp="1"/>
          </p:cNvSpPr>
          <p:nvPr/>
        </p:nvSpPr>
        <p:spPr>
          <a:xfrm>
            <a:off x="4143375" y="200025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258" name="Picture 257"/>
          <p:cNvPicPr>
            <a:picLocks noChangeAspect="1"/>
          </p:cNvPicPr>
          <p:nvPr/>
        </p:nvPicPr>
        <p:blipFill>
          <a:blip r:embed="rId5"/>
          <a:stretch/>
        </p:blipFill>
        <p:spPr>
          <a:xfrm>
            <a:off x="4314825" y="2114550"/>
            <a:ext cx="419100" cy="419100"/>
          </a:xfrm>
          <a:prstGeom prst="rect">
            <a:avLst/>
          </a:prstGeom>
        </p:spPr>
      </p:pic>
      <p:sp>
        <p:nvSpPr>
          <p:cNvPr id="50" name="category-2-title">
            <a:extLst>
              <a:ext uri="{FF2B5EF4-FFF2-40B4-BE49-F238E27FC236}">
                <a16:creationId xmlns:a16="http://schemas.microsoft.com/office/drawing/2014/main" id="{B49F285B-7627-40C0-8F7B-792226B7BC2D}"/>
              </a:ext>
            </a:extLst>
          </p:cNvPr>
          <p:cNvSpPr>
            <a:spLocks noGrp="1"/>
          </p:cNvSpPr>
          <p:nvPr/>
        </p:nvSpPr>
        <p:spPr>
          <a:xfrm>
            <a:off x="4791075" y="2095500"/>
            <a:ext cx="2514600" cy="457200"/>
          </a:xfrm>
          <a:prstGeom prst="rect">
            <a:avLst/>
          </a:prstGeom>
          <a:noFill/>
          <a:ln w="0">
            <a:noFill/>
            <a:prstDash val="solid"/>
          </a:ln>
        </p:spPr>
        <p:txBody>
          <a:bodyPr anchor="ctr">
            <a:normAutofit/>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Création média</a:t>
            </a:r>
          </a:p>
        </p:txBody>
      </p:sp>
      <p:sp>
        <p:nvSpPr>
          <p:cNvPr id="51" name="category-2-short">
            <a:extLst>
              <a:ext uri="{FF2B5EF4-FFF2-40B4-BE49-F238E27FC236}">
                <a16:creationId xmlns:a16="http://schemas.microsoft.com/office/drawing/2014/main" id="{F02074BE-2A2B-4319-A4B5-711953096D3F}"/>
              </a:ext>
            </a:extLst>
          </p:cNvPr>
          <p:cNvSpPr>
            <a:spLocks noGrp="1"/>
          </p:cNvSpPr>
          <p:nvPr/>
        </p:nvSpPr>
        <p:spPr>
          <a:xfrm>
            <a:off x="4314825" y="274320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52" name="Straight Connector 51">
            <a:extLst>
              <a:ext uri="{FF2B5EF4-FFF2-40B4-BE49-F238E27FC236}">
                <a16:creationId xmlns:a16="http://schemas.microsoft.com/office/drawing/2014/main" id="{84399733-5552-4B61-AC74-2A9B21027095}"/>
              </a:ext>
            </a:extLst>
          </p:cNvPr>
          <p:cNvSpPr>
            <a:spLocks noGrp="1"/>
          </p:cNvSpPr>
          <p:nvPr/>
        </p:nvSpPr>
        <p:spPr>
          <a:xfrm>
            <a:off x="4314825" y="2647950"/>
            <a:ext cx="2990850" cy="9525"/>
          </a:xfrm>
          <a:prstGeom prst="line">
            <a:avLst/>
          </a:prstGeom>
          <a:noFill/>
          <a:ln w="9525">
            <a:solidFill>
              <a:srgbClr val="B9DDEB"/>
            </a:solidFill>
            <a:prstDash val="solid"/>
          </a:ln>
        </p:spPr>
        <p:txBody>
          <a:bodyPr/>
          <a:lstStyle/>
          <a:p>
            <a:endParaRPr/>
          </a:p>
        </p:txBody>
      </p:sp>
      <p:sp>
        <p:nvSpPr>
          <p:cNvPr id="53" name="category-2-tools">
            <a:extLst>
              <a:ext uri="{FF2B5EF4-FFF2-40B4-BE49-F238E27FC236}">
                <a16:creationId xmlns:a16="http://schemas.microsoft.com/office/drawing/2014/main" id="{17D4C627-7E96-4B72-B65D-B3C10CC86A54}"/>
              </a:ext>
            </a:extLst>
          </p:cNvPr>
          <p:cNvSpPr>
            <a:spLocks noGrp="1"/>
          </p:cNvSpPr>
          <p:nvPr/>
        </p:nvSpPr>
        <p:spPr>
          <a:xfrm>
            <a:off x="4314825" y="315277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54" name="Rectangle: Rounded Corners 53">
            <a:extLst>
              <a:ext uri="{FF2B5EF4-FFF2-40B4-BE49-F238E27FC236}">
                <a16:creationId xmlns:a16="http://schemas.microsoft.com/office/drawing/2014/main" id="{54405ECB-296B-4B04-81D1-E88FCC2685B9}"/>
              </a:ext>
            </a:extLst>
          </p:cNvPr>
          <p:cNvSpPr>
            <a:spLocks noGrp="1"/>
          </p:cNvSpPr>
          <p:nvPr/>
        </p:nvSpPr>
        <p:spPr>
          <a:xfrm>
            <a:off x="7715250" y="200025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264" name="Picture 263"/>
          <p:cNvPicPr>
            <a:picLocks noChangeAspect="1"/>
          </p:cNvPicPr>
          <p:nvPr/>
        </p:nvPicPr>
        <p:blipFill>
          <a:blip r:embed="rId6"/>
          <a:stretch/>
        </p:blipFill>
        <p:spPr>
          <a:xfrm>
            <a:off x="7886700" y="2114550"/>
            <a:ext cx="419100" cy="419100"/>
          </a:xfrm>
          <a:prstGeom prst="rect">
            <a:avLst/>
          </a:prstGeom>
        </p:spPr>
      </p:pic>
      <p:sp>
        <p:nvSpPr>
          <p:cNvPr id="56" name="category-3-title">
            <a:extLst>
              <a:ext uri="{FF2B5EF4-FFF2-40B4-BE49-F238E27FC236}">
                <a16:creationId xmlns:a16="http://schemas.microsoft.com/office/drawing/2014/main" id="{328D4810-DF6A-430E-9A55-BB40EB27370C}"/>
              </a:ext>
            </a:extLst>
          </p:cNvPr>
          <p:cNvSpPr>
            <a:spLocks noGrp="1"/>
          </p:cNvSpPr>
          <p:nvPr/>
        </p:nvSpPr>
        <p:spPr>
          <a:xfrm>
            <a:off x="8362950" y="2095500"/>
            <a:ext cx="2514600" cy="457200"/>
          </a:xfrm>
          <a:prstGeom prst="rect">
            <a:avLst/>
          </a:prstGeom>
          <a:noFill/>
          <a:ln w="0">
            <a:noFill/>
            <a:prstDash val="solid"/>
          </a:ln>
        </p:spPr>
        <p:txBody>
          <a:bodyPr anchor="ctr">
            <a:normAutofit/>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Réunions &amp; collaboration</a:t>
            </a:r>
          </a:p>
        </p:txBody>
      </p:sp>
      <p:sp>
        <p:nvSpPr>
          <p:cNvPr id="57" name="category-3-short">
            <a:extLst>
              <a:ext uri="{FF2B5EF4-FFF2-40B4-BE49-F238E27FC236}">
                <a16:creationId xmlns:a16="http://schemas.microsoft.com/office/drawing/2014/main" id="{82E0F417-77C3-434D-AF20-9646F339A9D6}"/>
              </a:ext>
            </a:extLst>
          </p:cNvPr>
          <p:cNvSpPr>
            <a:spLocks noGrp="1"/>
          </p:cNvSpPr>
          <p:nvPr/>
        </p:nvSpPr>
        <p:spPr>
          <a:xfrm>
            <a:off x="7886700" y="274320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58" name="Straight Connector 57">
            <a:extLst>
              <a:ext uri="{FF2B5EF4-FFF2-40B4-BE49-F238E27FC236}">
                <a16:creationId xmlns:a16="http://schemas.microsoft.com/office/drawing/2014/main" id="{2ADDF93B-CD08-47C0-BDCB-08E84A5D1659}"/>
              </a:ext>
            </a:extLst>
          </p:cNvPr>
          <p:cNvSpPr>
            <a:spLocks noGrp="1"/>
          </p:cNvSpPr>
          <p:nvPr/>
        </p:nvSpPr>
        <p:spPr>
          <a:xfrm>
            <a:off x="7886700" y="2647950"/>
            <a:ext cx="2990850" cy="9525"/>
          </a:xfrm>
          <a:prstGeom prst="line">
            <a:avLst/>
          </a:prstGeom>
          <a:noFill/>
          <a:ln w="9525">
            <a:solidFill>
              <a:srgbClr val="B9DDEB"/>
            </a:solidFill>
            <a:prstDash val="solid"/>
          </a:ln>
        </p:spPr>
        <p:txBody>
          <a:bodyPr/>
          <a:lstStyle/>
          <a:p>
            <a:endParaRPr/>
          </a:p>
        </p:txBody>
      </p:sp>
      <p:sp>
        <p:nvSpPr>
          <p:cNvPr id="59" name="category-3-tools">
            <a:extLst>
              <a:ext uri="{FF2B5EF4-FFF2-40B4-BE49-F238E27FC236}">
                <a16:creationId xmlns:a16="http://schemas.microsoft.com/office/drawing/2014/main" id="{06669B99-781C-48C0-BABA-6203AE1637E8}"/>
              </a:ext>
            </a:extLst>
          </p:cNvPr>
          <p:cNvSpPr>
            <a:spLocks noGrp="1"/>
          </p:cNvSpPr>
          <p:nvPr/>
        </p:nvSpPr>
        <p:spPr>
          <a:xfrm>
            <a:off x="7886700" y="315277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60" name="Rectangle: Rounded Corners 59">
            <a:extLst>
              <a:ext uri="{FF2B5EF4-FFF2-40B4-BE49-F238E27FC236}">
                <a16:creationId xmlns:a16="http://schemas.microsoft.com/office/drawing/2014/main" id="{021CCB71-21F6-487C-903B-17005C16C2DD}"/>
              </a:ext>
            </a:extLst>
          </p:cNvPr>
          <p:cNvSpPr>
            <a:spLocks noGrp="1"/>
          </p:cNvSpPr>
          <p:nvPr/>
        </p:nvSpPr>
        <p:spPr>
          <a:xfrm>
            <a:off x="571500" y="411480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270" name="Picture 269"/>
          <p:cNvPicPr>
            <a:picLocks noChangeAspect="1"/>
          </p:cNvPicPr>
          <p:nvPr/>
        </p:nvPicPr>
        <p:blipFill>
          <a:blip r:embed="rId7"/>
          <a:stretch/>
        </p:blipFill>
        <p:spPr>
          <a:xfrm>
            <a:off x="742950" y="4229100"/>
            <a:ext cx="419100" cy="419100"/>
          </a:xfrm>
          <a:prstGeom prst="rect">
            <a:avLst/>
          </a:prstGeom>
        </p:spPr>
      </p:pic>
      <p:sp>
        <p:nvSpPr>
          <p:cNvPr id="62" name="category-4-title">
            <a:extLst>
              <a:ext uri="{FF2B5EF4-FFF2-40B4-BE49-F238E27FC236}">
                <a16:creationId xmlns:a16="http://schemas.microsoft.com/office/drawing/2014/main" id="{1BF1820C-4D7D-41B4-A04B-E5E37F4152B8}"/>
              </a:ext>
            </a:extLst>
          </p:cNvPr>
          <p:cNvSpPr>
            <a:spLocks noGrp="1"/>
          </p:cNvSpPr>
          <p:nvPr/>
        </p:nvSpPr>
        <p:spPr>
          <a:xfrm>
            <a:off x="1219200" y="4210050"/>
            <a:ext cx="2514600" cy="457200"/>
          </a:xfrm>
          <a:prstGeom prst="rect">
            <a:avLst/>
          </a:prstGeom>
          <a:noFill/>
          <a:ln w="0">
            <a:noFill/>
            <a:prstDash val="solid"/>
          </a:ln>
        </p:spPr>
        <p:txBody>
          <a:bodyPr anchor="ctr">
            <a:normAutofit fontScale="97797"/>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Recherche, analyse &amp; données</a:t>
            </a:r>
          </a:p>
        </p:txBody>
      </p:sp>
      <p:sp>
        <p:nvSpPr>
          <p:cNvPr id="63" name="category-4-short">
            <a:extLst>
              <a:ext uri="{FF2B5EF4-FFF2-40B4-BE49-F238E27FC236}">
                <a16:creationId xmlns:a16="http://schemas.microsoft.com/office/drawing/2014/main" id="{3BCF8D8A-1C14-4F71-B199-9B64B9C8459B}"/>
              </a:ext>
            </a:extLst>
          </p:cNvPr>
          <p:cNvSpPr>
            <a:spLocks noGrp="1"/>
          </p:cNvSpPr>
          <p:nvPr/>
        </p:nvSpPr>
        <p:spPr>
          <a:xfrm>
            <a:off x="742950" y="485775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64" name="Straight Connector 63">
            <a:extLst>
              <a:ext uri="{FF2B5EF4-FFF2-40B4-BE49-F238E27FC236}">
                <a16:creationId xmlns:a16="http://schemas.microsoft.com/office/drawing/2014/main" id="{F0EF8F8B-2ABE-4DF2-8B2F-A3B091BCF438}"/>
              </a:ext>
            </a:extLst>
          </p:cNvPr>
          <p:cNvSpPr>
            <a:spLocks noGrp="1"/>
          </p:cNvSpPr>
          <p:nvPr/>
        </p:nvSpPr>
        <p:spPr>
          <a:xfrm>
            <a:off x="742950" y="4762500"/>
            <a:ext cx="2990850" cy="9525"/>
          </a:xfrm>
          <a:prstGeom prst="line">
            <a:avLst/>
          </a:prstGeom>
          <a:noFill/>
          <a:ln w="9525">
            <a:solidFill>
              <a:srgbClr val="B9DDEB"/>
            </a:solidFill>
            <a:prstDash val="solid"/>
          </a:ln>
        </p:spPr>
        <p:txBody>
          <a:bodyPr/>
          <a:lstStyle/>
          <a:p>
            <a:endParaRPr/>
          </a:p>
        </p:txBody>
      </p:sp>
      <p:sp>
        <p:nvSpPr>
          <p:cNvPr id="65" name="category-4-tools">
            <a:extLst>
              <a:ext uri="{FF2B5EF4-FFF2-40B4-BE49-F238E27FC236}">
                <a16:creationId xmlns:a16="http://schemas.microsoft.com/office/drawing/2014/main" id="{4154AE71-525E-497E-A470-EF7F3DBDE314}"/>
              </a:ext>
            </a:extLst>
          </p:cNvPr>
          <p:cNvSpPr>
            <a:spLocks noGrp="1"/>
          </p:cNvSpPr>
          <p:nvPr/>
        </p:nvSpPr>
        <p:spPr>
          <a:xfrm>
            <a:off x="742950" y="526732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66" name="Rectangle: Rounded Corners 65">
            <a:extLst>
              <a:ext uri="{FF2B5EF4-FFF2-40B4-BE49-F238E27FC236}">
                <a16:creationId xmlns:a16="http://schemas.microsoft.com/office/drawing/2014/main" id="{072FAE41-6E91-4D44-9D06-147B4D077ECA}"/>
              </a:ext>
            </a:extLst>
          </p:cNvPr>
          <p:cNvSpPr>
            <a:spLocks noGrp="1"/>
          </p:cNvSpPr>
          <p:nvPr/>
        </p:nvSpPr>
        <p:spPr>
          <a:xfrm>
            <a:off x="4143375" y="4114800"/>
            <a:ext cx="3333750" cy="1952625"/>
          </a:xfrm>
          <a:prstGeom prst="roundRect">
            <a:avLst>
              <a:gd name="adj" fmla="val 2927"/>
            </a:avLst>
          </a:prstGeom>
          <a:solidFill>
            <a:srgbClr val="FFFFFF"/>
          </a:solidFill>
          <a:ln w="9525">
            <a:solidFill>
              <a:srgbClr val="B9DDEB"/>
            </a:solidFill>
            <a:prstDash val="solid"/>
          </a:ln>
        </p:spPr>
        <p:txBody>
          <a:bodyPr/>
          <a:lstStyle/>
          <a:p>
            <a:endParaRPr/>
          </a:p>
        </p:txBody>
      </p:sp>
      <p:pic>
        <p:nvPicPr>
          <p:cNvPr id="276" name="Picture 275"/>
          <p:cNvPicPr>
            <a:picLocks noChangeAspect="1"/>
          </p:cNvPicPr>
          <p:nvPr/>
        </p:nvPicPr>
        <p:blipFill>
          <a:blip r:embed="rId8"/>
          <a:stretch/>
        </p:blipFill>
        <p:spPr>
          <a:xfrm>
            <a:off x="4314825" y="4229100"/>
            <a:ext cx="419100" cy="419100"/>
          </a:xfrm>
          <a:prstGeom prst="rect">
            <a:avLst/>
          </a:prstGeom>
        </p:spPr>
      </p:pic>
      <p:sp>
        <p:nvSpPr>
          <p:cNvPr id="68" name="category-5-title">
            <a:extLst>
              <a:ext uri="{FF2B5EF4-FFF2-40B4-BE49-F238E27FC236}">
                <a16:creationId xmlns:a16="http://schemas.microsoft.com/office/drawing/2014/main" id="{777E4D6B-42A7-42B9-8DA0-502B2D18BA84}"/>
              </a:ext>
            </a:extLst>
          </p:cNvPr>
          <p:cNvSpPr>
            <a:spLocks noGrp="1"/>
          </p:cNvSpPr>
          <p:nvPr/>
        </p:nvSpPr>
        <p:spPr>
          <a:xfrm>
            <a:off x="4791075" y="4210050"/>
            <a:ext cx="2514600" cy="457200"/>
          </a:xfrm>
          <a:prstGeom prst="rect">
            <a:avLst/>
          </a:prstGeom>
          <a:noFill/>
          <a:ln w="0">
            <a:noFill/>
            <a:prstDash val="solid"/>
          </a:ln>
        </p:spPr>
        <p:txBody>
          <a:bodyPr anchor="ctr">
            <a:normAutofit/>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Automatisation &amp; agents</a:t>
            </a:r>
          </a:p>
        </p:txBody>
      </p:sp>
      <p:sp>
        <p:nvSpPr>
          <p:cNvPr id="69" name="category-5-short">
            <a:extLst>
              <a:ext uri="{FF2B5EF4-FFF2-40B4-BE49-F238E27FC236}">
                <a16:creationId xmlns:a16="http://schemas.microsoft.com/office/drawing/2014/main" id="{8CC7A743-53E1-475D-A776-20850B583193}"/>
              </a:ext>
            </a:extLst>
          </p:cNvPr>
          <p:cNvSpPr>
            <a:spLocks noGrp="1"/>
          </p:cNvSpPr>
          <p:nvPr/>
        </p:nvSpPr>
        <p:spPr>
          <a:xfrm>
            <a:off x="4314825" y="485775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70" name="Straight Connector 69">
            <a:extLst>
              <a:ext uri="{FF2B5EF4-FFF2-40B4-BE49-F238E27FC236}">
                <a16:creationId xmlns:a16="http://schemas.microsoft.com/office/drawing/2014/main" id="{4E4E41FB-8915-4A95-B866-2DBC3873F8A6}"/>
              </a:ext>
            </a:extLst>
          </p:cNvPr>
          <p:cNvSpPr>
            <a:spLocks noGrp="1"/>
          </p:cNvSpPr>
          <p:nvPr/>
        </p:nvSpPr>
        <p:spPr>
          <a:xfrm>
            <a:off x="4314825" y="4762500"/>
            <a:ext cx="2990850" cy="9525"/>
          </a:xfrm>
          <a:prstGeom prst="line">
            <a:avLst/>
          </a:prstGeom>
          <a:noFill/>
          <a:ln w="9525">
            <a:solidFill>
              <a:srgbClr val="B9DDEB"/>
            </a:solidFill>
            <a:prstDash val="solid"/>
          </a:ln>
        </p:spPr>
        <p:txBody>
          <a:bodyPr/>
          <a:lstStyle/>
          <a:p>
            <a:endParaRPr/>
          </a:p>
        </p:txBody>
      </p:sp>
      <p:sp>
        <p:nvSpPr>
          <p:cNvPr id="71" name="category-5-tools">
            <a:extLst>
              <a:ext uri="{FF2B5EF4-FFF2-40B4-BE49-F238E27FC236}">
                <a16:creationId xmlns:a16="http://schemas.microsoft.com/office/drawing/2014/main" id="{D64E9C15-4164-40BE-943B-FDAF118FCC51}"/>
              </a:ext>
            </a:extLst>
          </p:cNvPr>
          <p:cNvSpPr>
            <a:spLocks noGrp="1"/>
          </p:cNvSpPr>
          <p:nvPr/>
        </p:nvSpPr>
        <p:spPr>
          <a:xfrm>
            <a:off x="4314825" y="526732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72" name="Rectangle: Rounded Corners 71">
            <a:extLst>
              <a:ext uri="{FF2B5EF4-FFF2-40B4-BE49-F238E27FC236}">
                <a16:creationId xmlns:a16="http://schemas.microsoft.com/office/drawing/2014/main" id="{1FF4E13E-AA16-43E6-B2C8-E40D708E10B0}"/>
              </a:ext>
            </a:extLst>
          </p:cNvPr>
          <p:cNvSpPr>
            <a:spLocks noGrp="1"/>
          </p:cNvSpPr>
          <p:nvPr/>
        </p:nvSpPr>
        <p:spPr>
          <a:xfrm>
            <a:off x="7715250" y="4114800"/>
            <a:ext cx="3333750" cy="1952625"/>
          </a:xfrm>
          <a:prstGeom prst="roundRect">
            <a:avLst>
              <a:gd name="adj" fmla="val 2927"/>
            </a:avLst>
          </a:prstGeom>
          <a:solidFill>
            <a:srgbClr val="E8F5FA"/>
          </a:solidFill>
          <a:ln w="9525">
            <a:solidFill>
              <a:srgbClr val="B9DDEB"/>
            </a:solidFill>
            <a:prstDash val="solid"/>
          </a:ln>
        </p:spPr>
        <p:txBody>
          <a:bodyPr/>
          <a:lstStyle/>
          <a:p>
            <a:endParaRPr/>
          </a:p>
        </p:txBody>
      </p:sp>
      <p:pic>
        <p:nvPicPr>
          <p:cNvPr id="282" name="Picture 281"/>
          <p:cNvPicPr>
            <a:picLocks noChangeAspect="1"/>
          </p:cNvPicPr>
          <p:nvPr/>
        </p:nvPicPr>
        <p:blipFill>
          <a:blip r:embed="rId9"/>
          <a:stretch/>
        </p:blipFill>
        <p:spPr>
          <a:xfrm>
            <a:off x="7886700" y="4229100"/>
            <a:ext cx="419100" cy="419100"/>
          </a:xfrm>
          <a:prstGeom prst="rect">
            <a:avLst/>
          </a:prstGeom>
        </p:spPr>
      </p:pic>
      <p:sp>
        <p:nvSpPr>
          <p:cNvPr id="74" name="category-6-title">
            <a:extLst>
              <a:ext uri="{FF2B5EF4-FFF2-40B4-BE49-F238E27FC236}">
                <a16:creationId xmlns:a16="http://schemas.microsoft.com/office/drawing/2014/main" id="{568B6CA7-2086-44BC-BD2A-1A277E976167}"/>
              </a:ext>
            </a:extLst>
          </p:cNvPr>
          <p:cNvSpPr>
            <a:spLocks noGrp="1"/>
          </p:cNvSpPr>
          <p:nvPr/>
        </p:nvSpPr>
        <p:spPr>
          <a:xfrm>
            <a:off x="8362950" y="4210050"/>
            <a:ext cx="2514600" cy="457200"/>
          </a:xfrm>
          <a:prstGeom prst="rect">
            <a:avLst/>
          </a:prstGeom>
          <a:noFill/>
          <a:ln w="0">
            <a:noFill/>
            <a:prstDash val="solid"/>
          </a:ln>
        </p:spPr>
        <p:txBody>
          <a:bodyPr anchor="ctr">
            <a:normAutofit fontScale="94118"/>
          </a:bodyPr>
          <a:lstStyle/>
          <a:p>
            <a:pPr algn="l">
              <a:buNone/>
              <a:defRPr sz="1275" b="1">
                <a:solidFill>
                  <a:srgbClr val="075C87"/>
                </a:solidFill>
                <a:latin typeface="Montserrat"/>
                <a:ea typeface="Montserrat"/>
                <a:cs typeface="Montserrat"/>
              </a:defRPr>
            </a:pPr>
            <a:r>
              <a:rPr sz="1275" b="1">
                <a:solidFill>
                  <a:srgbClr val="075C87"/>
                </a:solidFill>
                <a:latin typeface="Montserrat"/>
                <a:ea typeface="Montserrat"/>
                <a:cs typeface="Montserrat"/>
              </a:rPr>
              <a:t>Développement, sites &amp; applications</a:t>
            </a:r>
          </a:p>
        </p:txBody>
      </p:sp>
      <p:sp>
        <p:nvSpPr>
          <p:cNvPr id="75" name="category-6-short">
            <a:extLst>
              <a:ext uri="{FF2B5EF4-FFF2-40B4-BE49-F238E27FC236}">
                <a16:creationId xmlns:a16="http://schemas.microsoft.com/office/drawing/2014/main" id="{3FBB4008-670B-4EFF-A429-C54595BBF854}"/>
              </a:ext>
            </a:extLst>
          </p:cNvPr>
          <p:cNvSpPr>
            <a:spLocks noGrp="1"/>
          </p:cNvSpPr>
          <p:nvPr/>
        </p:nvSpPr>
        <p:spPr>
          <a:xfrm>
            <a:off x="7886700" y="4857750"/>
            <a:ext cx="2990850" cy="247650"/>
          </a:xfrm>
          <a:prstGeom prst="rect">
            <a:avLst/>
          </a:prstGeom>
          <a:noFill/>
          <a:ln w="0">
            <a:noFill/>
            <a:prstDash val="solid"/>
          </a:ln>
        </p:spPr>
        <p:txBody>
          <a:bodyPr lIns="0" tIns="0" rIns="0" bIns="0" anchor="t"/>
          <a:lstStyle/>
          <a:p>
            <a:pPr algn="l">
              <a:buNone/>
              <a:defRPr sz="1013">
                <a:solidFill>
                  <a:srgbClr val="D33087"/>
                </a:solidFill>
                <a:latin typeface="Montserrat"/>
                <a:ea typeface="Montserrat"/>
                <a:cs typeface="Montserrat"/>
              </a:defRPr>
            </a:pPr>
            <a:endParaRPr/>
          </a:p>
        </p:txBody>
      </p:sp>
      <p:sp>
        <p:nvSpPr>
          <p:cNvPr id="76" name="Straight Connector 75">
            <a:extLst>
              <a:ext uri="{FF2B5EF4-FFF2-40B4-BE49-F238E27FC236}">
                <a16:creationId xmlns:a16="http://schemas.microsoft.com/office/drawing/2014/main" id="{6BF16108-7747-4AB8-8FCF-285DB7692AE2}"/>
              </a:ext>
            </a:extLst>
          </p:cNvPr>
          <p:cNvSpPr>
            <a:spLocks noGrp="1"/>
          </p:cNvSpPr>
          <p:nvPr/>
        </p:nvSpPr>
        <p:spPr>
          <a:xfrm>
            <a:off x="7886700" y="4762500"/>
            <a:ext cx="2990850" cy="9525"/>
          </a:xfrm>
          <a:prstGeom prst="line">
            <a:avLst/>
          </a:prstGeom>
          <a:noFill/>
          <a:ln w="9525">
            <a:solidFill>
              <a:srgbClr val="B9DDEB"/>
            </a:solidFill>
            <a:prstDash val="solid"/>
          </a:ln>
        </p:spPr>
        <p:txBody>
          <a:bodyPr/>
          <a:lstStyle/>
          <a:p>
            <a:endParaRPr/>
          </a:p>
        </p:txBody>
      </p:sp>
      <p:sp>
        <p:nvSpPr>
          <p:cNvPr id="77" name="category-6-tools">
            <a:extLst>
              <a:ext uri="{FF2B5EF4-FFF2-40B4-BE49-F238E27FC236}">
                <a16:creationId xmlns:a16="http://schemas.microsoft.com/office/drawing/2014/main" id="{C14AEA47-C4FE-43ED-AC9C-89B317EDA8D5}"/>
              </a:ext>
            </a:extLst>
          </p:cNvPr>
          <p:cNvSpPr>
            <a:spLocks noGrp="1"/>
          </p:cNvSpPr>
          <p:nvPr/>
        </p:nvSpPr>
        <p:spPr>
          <a:xfrm>
            <a:off x="7886700" y="5267325"/>
            <a:ext cx="2990850" cy="647700"/>
          </a:xfrm>
          <a:prstGeom prst="rect">
            <a:avLst/>
          </a:prstGeom>
          <a:noFill/>
          <a:ln w="0">
            <a:noFill/>
            <a:prstDash val="solid"/>
          </a:ln>
        </p:spPr>
        <p:txBody>
          <a:bodyPr lIns="0" tIns="0" rIns="0" bIns="0" anchor="t"/>
          <a:lstStyle/>
          <a:p>
            <a:pPr algn="l">
              <a:buNone/>
              <a:defRPr sz="1013" b="1">
                <a:solidFill>
                  <a:srgbClr val="252525"/>
                </a:solidFill>
                <a:latin typeface="Montserrat"/>
                <a:ea typeface="Montserrat"/>
                <a:cs typeface="Montserrat"/>
              </a:defRPr>
            </a:pPr>
            <a:endParaRPr/>
          </a:p>
        </p:txBody>
      </p:sp>
      <p:sp>
        <p:nvSpPr>
          <p:cNvPr id="78" name="page-label">
            <a:extLst>
              <a:ext uri="{FF2B5EF4-FFF2-40B4-BE49-F238E27FC236}">
                <a16:creationId xmlns:a16="http://schemas.microsoft.com/office/drawing/2014/main" id="{0E3142CD-31E8-422B-AC29-3913CC54DAFF}"/>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5</a:t>
            </a:r>
          </a:p>
        </p:txBody>
      </p:sp>
      <p:sp>
        <p:nvSpPr>
          <p:cNvPr id="79" name="running-footer">
            <a:extLst>
              <a:ext uri="{FF2B5EF4-FFF2-40B4-BE49-F238E27FC236}">
                <a16:creationId xmlns:a16="http://schemas.microsoft.com/office/drawing/2014/main" id="{D4CBB271-C7CB-413C-BF97-C2F08F1F9BD1}"/>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sp>
        <p:nvSpPr>
          <p:cNvPr id="87" name="directory-row-chatgpt">
            <a:extLst>
              <a:ext uri="{FF2B5EF4-FFF2-40B4-BE49-F238E27FC236}">
                <a16:creationId xmlns:a16="http://schemas.microsoft.com/office/drawing/2014/main" id="{FEF3630D-ED94-4353-8FF0-02E56064334F}"/>
              </a:ext>
            </a:extLst>
          </p:cNvPr>
          <p:cNvSpPr>
            <a:spLocks noGrp="1"/>
          </p:cNvSpPr>
          <p:nvPr/>
        </p:nvSpPr>
        <p:spPr>
          <a:xfrm>
            <a:off x="704850" y="27241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89" name="directory-name-chatgpt">
            <a:extLst>
              <a:ext uri="{FF2B5EF4-FFF2-40B4-BE49-F238E27FC236}">
                <a16:creationId xmlns:a16="http://schemas.microsoft.com/office/drawing/2014/main" id="{81702667-0243-4818-A59F-D8F2E6562EC2}"/>
              </a:ext>
            </a:extLst>
          </p:cNvPr>
          <p:cNvSpPr>
            <a:spLocks noGrp="1"/>
          </p:cNvSpPr>
          <p:nvPr/>
        </p:nvSpPr>
        <p:spPr>
          <a:xfrm>
            <a:off x="981075" y="27146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Microsoft Copilot</a:t>
            </a:r>
          </a:p>
        </p:txBody>
      </p:sp>
      <p:sp>
        <p:nvSpPr>
          <p:cNvPr id="90" name="directory-link-chatgpt">
            <a:extLst>
              <a:ext uri="{FF2B5EF4-FFF2-40B4-BE49-F238E27FC236}">
                <a16:creationId xmlns:a16="http://schemas.microsoft.com/office/drawing/2014/main" id="{FD5AA34B-A03C-42D3-BBC6-4D95D5AEA3D0}"/>
              </a:ext>
            </a:extLst>
          </p:cNvPr>
          <p:cNvSpPr>
            <a:spLocks noGrp="1"/>
          </p:cNvSpPr>
          <p:nvPr/>
        </p:nvSpPr>
        <p:spPr>
          <a:xfrm>
            <a:off x="3067050" y="27432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0"/>
              </a:rPr>
              <a:t>Lien →</a:t>
            </a:r>
          </a:p>
        </p:txBody>
      </p:sp>
      <p:sp>
        <p:nvSpPr>
          <p:cNvPr id="91" name="directory-row-claude">
            <a:extLst>
              <a:ext uri="{FF2B5EF4-FFF2-40B4-BE49-F238E27FC236}">
                <a16:creationId xmlns:a16="http://schemas.microsoft.com/office/drawing/2014/main" id="{9C98A2F0-9C5D-4344-B65C-6EFF98CDAACA}"/>
              </a:ext>
            </a:extLst>
          </p:cNvPr>
          <p:cNvSpPr>
            <a:spLocks noGrp="1"/>
          </p:cNvSpPr>
          <p:nvPr/>
        </p:nvSpPr>
        <p:spPr>
          <a:xfrm>
            <a:off x="704850" y="29527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93" name="directory-name-claude">
            <a:extLst>
              <a:ext uri="{FF2B5EF4-FFF2-40B4-BE49-F238E27FC236}">
                <a16:creationId xmlns:a16="http://schemas.microsoft.com/office/drawing/2014/main" id="{1A7533AF-ECE7-4FA3-A073-F100D0E3E3BC}"/>
              </a:ext>
            </a:extLst>
          </p:cNvPr>
          <p:cNvSpPr>
            <a:spLocks noGrp="1"/>
          </p:cNvSpPr>
          <p:nvPr/>
        </p:nvSpPr>
        <p:spPr>
          <a:xfrm>
            <a:off x="981075" y="29432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ChatGPT</a:t>
            </a:r>
          </a:p>
        </p:txBody>
      </p:sp>
      <p:sp>
        <p:nvSpPr>
          <p:cNvPr id="94" name="directory-link-claude">
            <a:extLst>
              <a:ext uri="{FF2B5EF4-FFF2-40B4-BE49-F238E27FC236}">
                <a16:creationId xmlns:a16="http://schemas.microsoft.com/office/drawing/2014/main" id="{0CAB69B5-C868-45FD-85C2-CFA91AAA7C72}"/>
              </a:ext>
            </a:extLst>
          </p:cNvPr>
          <p:cNvSpPr>
            <a:spLocks noGrp="1"/>
          </p:cNvSpPr>
          <p:nvPr/>
        </p:nvSpPr>
        <p:spPr>
          <a:xfrm>
            <a:off x="3067050" y="29718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1"/>
              </a:rPr>
              <a:t>Lien →</a:t>
            </a:r>
          </a:p>
        </p:txBody>
      </p:sp>
      <p:sp>
        <p:nvSpPr>
          <p:cNvPr id="95" name="directory-row-gemini">
            <a:extLst>
              <a:ext uri="{FF2B5EF4-FFF2-40B4-BE49-F238E27FC236}">
                <a16:creationId xmlns:a16="http://schemas.microsoft.com/office/drawing/2014/main" id="{2AF253E0-13EB-42A5-AD7A-BAF5321FAC18}"/>
              </a:ext>
            </a:extLst>
          </p:cNvPr>
          <p:cNvSpPr>
            <a:spLocks noGrp="1"/>
          </p:cNvSpPr>
          <p:nvPr/>
        </p:nvSpPr>
        <p:spPr>
          <a:xfrm>
            <a:off x="704850" y="31813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97" name="directory-name-gemini">
            <a:extLst>
              <a:ext uri="{FF2B5EF4-FFF2-40B4-BE49-F238E27FC236}">
                <a16:creationId xmlns:a16="http://schemas.microsoft.com/office/drawing/2014/main" id="{AC9F2044-07D8-4CFA-A5F6-856D09D04F7E}"/>
              </a:ext>
            </a:extLst>
          </p:cNvPr>
          <p:cNvSpPr>
            <a:spLocks noGrp="1"/>
          </p:cNvSpPr>
          <p:nvPr/>
        </p:nvSpPr>
        <p:spPr>
          <a:xfrm>
            <a:off x="981075" y="31718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Claude</a:t>
            </a:r>
          </a:p>
        </p:txBody>
      </p:sp>
      <p:sp>
        <p:nvSpPr>
          <p:cNvPr id="98" name="directory-link-gemini">
            <a:extLst>
              <a:ext uri="{FF2B5EF4-FFF2-40B4-BE49-F238E27FC236}">
                <a16:creationId xmlns:a16="http://schemas.microsoft.com/office/drawing/2014/main" id="{82E9D78F-05F4-4E86-B2F7-3F725F137C22}"/>
              </a:ext>
            </a:extLst>
          </p:cNvPr>
          <p:cNvSpPr>
            <a:spLocks noGrp="1"/>
          </p:cNvSpPr>
          <p:nvPr/>
        </p:nvSpPr>
        <p:spPr>
          <a:xfrm>
            <a:off x="3067050" y="32004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2"/>
              </a:rPr>
              <a:t>Lien →</a:t>
            </a:r>
          </a:p>
        </p:txBody>
      </p:sp>
      <p:sp>
        <p:nvSpPr>
          <p:cNvPr id="99" name="directory-row-notion-ai">
            <a:extLst>
              <a:ext uri="{FF2B5EF4-FFF2-40B4-BE49-F238E27FC236}">
                <a16:creationId xmlns:a16="http://schemas.microsoft.com/office/drawing/2014/main" id="{E89D9CA3-AE27-492D-BDCB-F7CED5DBFD47}"/>
              </a:ext>
            </a:extLst>
          </p:cNvPr>
          <p:cNvSpPr>
            <a:spLocks noGrp="1"/>
          </p:cNvSpPr>
          <p:nvPr/>
        </p:nvSpPr>
        <p:spPr>
          <a:xfrm>
            <a:off x="704850" y="34099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101" name="directory-name-notion-ai">
            <a:extLst>
              <a:ext uri="{FF2B5EF4-FFF2-40B4-BE49-F238E27FC236}">
                <a16:creationId xmlns:a16="http://schemas.microsoft.com/office/drawing/2014/main" id="{67ED82DB-6688-428E-AB21-32F8419D0786}"/>
              </a:ext>
            </a:extLst>
          </p:cNvPr>
          <p:cNvSpPr>
            <a:spLocks noGrp="1"/>
          </p:cNvSpPr>
          <p:nvPr/>
        </p:nvSpPr>
        <p:spPr>
          <a:xfrm>
            <a:off x="981075" y="34004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Gemini</a:t>
            </a:r>
          </a:p>
        </p:txBody>
      </p:sp>
      <p:sp>
        <p:nvSpPr>
          <p:cNvPr id="102" name="directory-link-notion-ai">
            <a:extLst>
              <a:ext uri="{FF2B5EF4-FFF2-40B4-BE49-F238E27FC236}">
                <a16:creationId xmlns:a16="http://schemas.microsoft.com/office/drawing/2014/main" id="{F4D0F0E1-9E25-48CD-BE67-DAFC9B9F6D5A}"/>
              </a:ext>
            </a:extLst>
          </p:cNvPr>
          <p:cNvSpPr>
            <a:spLocks noGrp="1"/>
          </p:cNvSpPr>
          <p:nvPr/>
        </p:nvSpPr>
        <p:spPr>
          <a:xfrm>
            <a:off x="3067050" y="34290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3"/>
              </a:rPr>
              <a:t>Lien →</a:t>
            </a:r>
          </a:p>
        </p:txBody>
      </p:sp>
      <p:sp>
        <p:nvSpPr>
          <p:cNvPr id="103" name="directory-row-elevenlabs">
            <a:extLst>
              <a:ext uri="{FF2B5EF4-FFF2-40B4-BE49-F238E27FC236}">
                <a16:creationId xmlns:a16="http://schemas.microsoft.com/office/drawing/2014/main" id="{AA4C172B-36F2-4E47-A26B-72240498F340}"/>
              </a:ext>
            </a:extLst>
          </p:cNvPr>
          <p:cNvSpPr>
            <a:spLocks noGrp="1"/>
          </p:cNvSpPr>
          <p:nvPr/>
        </p:nvSpPr>
        <p:spPr>
          <a:xfrm>
            <a:off x="704850" y="36385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105" name="directory-name-elevenlabs">
            <a:extLst>
              <a:ext uri="{FF2B5EF4-FFF2-40B4-BE49-F238E27FC236}">
                <a16:creationId xmlns:a16="http://schemas.microsoft.com/office/drawing/2014/main" id="{25A098A9-E7A2-4278-9511-5AC47CDA254A}"/>
              </a:ext>
            </a:extLst>
          </p:cNvPr>
          <p:cNvSpPr>
            <a:spLocks noGrp="1"/>
          </p:cNvSpPr>
          <p:nvPr/>
        </p:nvSpPr>
        <p:spPr>
          <a:xfrm>
            <a:off x="981075" y="36290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Notion AI</a:t>
            </a:r>
          </a:p>
        </p:txBody>
      </p:sp>
      <p:sp>
        <p:nvSpPr>
          <p:cNvPr id="106" name="directory-link-elevenlabs">
            <a:extLst>
              <a:ext uri="{FF2B5EF4-FFF2-40B4-BE49-F238E27FC236}">
                <a16:creationId xmlns:a16="http://schemas.microsoft.com/office/drawing/2014/main" id="{73E8AAA0-2A26-44D6-BC46-8D2656BF902D}"/>
              </a:ext>
            </a:extLst>
          </p:cNvPr>
          <p:cNvSpPr>
            <a:spLocks noGrp="1"/>
          </p:cNvSpPr>
          <p:nvPr/>
        </p:nvSpPr>
        <p:spPr>
          <a:xfrm>
            <a:off x="3067050" y="36576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4"/>
              </a:rPr>
              <a:t>Lien →</a:t>
            </a:r>
          </a:p>
        </p:txBody>
      </p:sp>
      <p:sp>
        <p:nvSpPr>
          <p:cNvPr id="107" name="directory-row-nano-banana-pro">
            <a:extLst>
              <a:ext uri="{FF2B5EF4-FFF2-40B4-BE49-F238E27FC236}">
                <a16:creationId xmlns:a16="http://schemas.microsoft.com/office/drawing/2014/main" id="{47ADEEC1-498C-4924-87FE-479FE86D9D29}"/>
              </a:ext>
            </a:extLst>
          </p:cNvPr>
          <p:cNvSpPr>
            <a:spLocks noGrp="1"/>
          </p:cNvSpPr>
          <p:nvPr/>
        </p:nvSpPr>
        <p:spPr>
          <a:xfrm>
            <a:off x="4276725" y="27241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05" name="Picture 309"/>
          <p:cNvPicPr>
            <a:picLocks noChangeAspect="1"/>
          </p:cNvPicPr>
          <p:nvPr/>
        </p:nvPicPr>
        <p:blipFill>
          <a:blip r:embed="rId15"/>
          <a:stretch/>
        </p:blipFill>
        <p:spPr>
          <a:xfrm>
            <a:off x="4333875" y="2752725"/>
            <a:ext cx="152400" cy="152400"/>
          </a:xfrm>
          <a:prstGeom prst="rect">
            <a:avLst/>
          </a:prstGeom>
        </p:spPr>
      </p:pic>
      <p:sp>
        <p:nvSpPr>
          <p:cNvPr id="109" name="directory-name-nano-banana-pro">
            <a:extLst>
              <a:ext uri="{FF2B5EF4-FFF2-40B4-BE49-F238E27FC236}">
                <a16:creationId xmlns:a16="http://schemas.microsoft.com/office/drawing/2014/main" id="{8DF848AD-5F05-454D-88ED-2014A0421093}"/>
              </a:ext>
            </a:extLst>
          </p:cNvPr>
          <p:cNvSpPr>
            <a:spLocks noGrp="1"/>
          </p:cNvSpPr>
          <p:nvPr/>
        </p:nvSpPr>
        <p:spPr>
          <a:xfrm>
            <a:off x="4552950" y="27146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Nano Banana Pro</a:t>
            </a:r>
          </a:p>
        </p:txBody>
      </p:sp>
      <p:sp>
        <p:nvSpPr>
          <p:cNvPr id="110" name="directory-link-nano-banana-pro">
            <a:extLst>
              <a:ext uri="{FF2B5EF4-FFF2-40B4-BE49-F238E27FC236}">
                <a16:creationId xmlns:a16="http://schemas.microsoft.com/office/drawing/2014/main" id="{FFC80DBA-B727-484F-9A6A-9784613690FC}"/>
              </a:ext>
            </a:extLst>
          </p:cNvPr>
          <p:cNvSpPr>
            <a:spLocks noGrp="1"/>
          </p:cNvSpPr>
          <p:nvPr/>
        </p:nvSpPr>
        <p:spPr>
          <a:xfrm>
            <a:off x="6638925" y="27432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3"/>
              </a:rPr>
              <a:t>Lien →</a:t>
            </a:r>
          </a:p>
        </p:txBody>
      </p:sp>
      <p:sp>
        <p:nvSpPr>
          <p:cNvPr id="111" name="directory-row-midjourney">
            <a:extLst>
              <a:ext uri="{FF2B5EF4-FFF2-40B4-BE49-F238E27FC236}">
                <a16:creationId xmlns:a16="http://schemas.microsoft.com/office/drawing/2014/main" id="{02B1EFCD-3032-424F-BD53-FAEE2263B857}"/>
              </a:ext>
            </a:extLst>
          </p:cNvPr>
          <p:cNvSpPr>
            <a:spLocks noGrp="1"/>
          </p:cNvSpPr>
          <p:nvPr/>
        </p:nvSpPr>
        <p:spPr>
          <a:xfrm>
            <a:off x="4276725" y="29527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09" name="Picture 313"/>
          <p:cNvPicPr>
            <a:picLocks noChangeAspect="1"/>
          </p:cNvPicPr>
          <p:nvPr/>
        </p:nvPicPr>
        <p:blipFill>
          <a:blip r:embed="rId16"/>
          <a:stretch/>
        </p:blipFill>
        <p:spPr>
          <a:xfrm>
            <a:off x="4333875" y="2981325"/>
            <a:ext cx="152400" cy="152400"/>
          </a:xfrm>
          <a:prstGeom prst="rect">
            <a:avLst/>
          </a:prstGeom>
        </p:spPr>
      </p:pic>
      <p:sp>
        <p:nvSpPr>
          <p:cNvPr id="113" name="directory-name-midjourney">
            <a:extLst>
              <a:ext uri="{FF2B5EF4-FFF2-40B4-BE49-F238E27FC236}">
                <a16:creationId xmlns:a16="http://schemas.microsoft.com/office/drawing/2014/main" id="{DC1217FB-F243-4948-AD72-842F10CDF522}"/>
              </a:ext>
            </a:extLst>
          </p:cNvPr>
          <p:cNvSpPr>
            <a:spLocks noGrp="1"/>
          </p:cNvSpPr>
          <p:nvPr/>
        </p:nvSpPr>
        <p:spPr>
          <a:xfrm>
            <a:off x="4552950" y="29432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Midjourney</a:t>
            </a:r>
          </a:p>
        </p:txBody>
      </p:sp>
      <p:sp>
        <p:nvSpPr>
          <p:cNvPr id="114" name="directory-link-midjourney">
            <a:extLst>
              <a:ext uri="{FF2B5EF4-FFF2-40B4-BE49-F238E27FC236}">
                <a16:creationId xmlns:a16="http://schemas.microsoft.com/office/drawing/2014/main" id="{A990562C-12E1-401F-8069-DF6035E228C4}"/>
              </a:ext>
            </a:extLst>
          </p:cNvPr>
          <p:cNvSpPr>
            <a:spLocks noGrp="1"/>
          </p:cNvSpPr>
          <p:nvPr/>
        </p:nvSpPr>
        <p:spPr>
          <a:xfrm>
            <a:off x="6638925" y="29718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7"/>
              </a:rPr>
              <a:t>Lien →</a:t>
            </a:r>
          </a:p>
        </p:txBody>
      </p:sp>
      <p:sp>
        <p:nvSpPr>
          <p:cNvPr id="115" name="directory-row-adobe-firefly">
            <a:extLst>
              <a:ext uri="{FF2B5EF4-FFF2-40B4-BE49-F238E27FC236}">
                <a16:creationId xmlns:a16="http://schemas.microsoft.com/office/drawing/2014/main" id="{64C75FE9-CAA0-4079-8E6E-DD82015932A9}"/>
              </a:ext>
            </a:extLst>
          </p:cNvPr>
          <p:cNvSpPr>
            <a:spLocks noGrp="1"/>
          </p:cNvSpPr>
          <p:nvPr/>
        </p:nvSpPr>
        <p:spPr>
          <a:xfrm>
            <a:off x="4276725" y="31813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13" name="Picture 317"/>
          <p:cNvPicPr>
            <a:picLocks noChangeAspect="1"/>
          </p:cNvPicPr>
          <p:nvPr/>
        </p:nvPicPr>
        <p:blipFill>
          <a:blip r:embed="rId18"/>
          <a:stretch/>
        </p:blipFill>
        <p:spPr>
          <a:xfrm>
            <a:off x="4333875" y="3209925"/>
            <a:ext cx="152400" cy="152400"/>
          </a:xfrm>
          <a:prstGeom prst="rect">
            <a:avLst/>
          </a:prstGeom>
        </p:spPr>
      </p:pic>
      <p:sp>
        <p:nvSpPr>
          <p:cNvPr id="117" name="directory-name-adobe-firefly">
            <a:extLst>
              <a:ext uri="{FF2B5EF4-FFF2-40B4-BE49-F238E27FC236}">
                <a16:creationId xmlns:a16="http://schemas.microsoft.com/office/drawing/2014/main" id="{39672AFE-2FE7-4E33-907F-B3BCB5109477}"/>
              </a:ext>
            </a:extLst>
          </p:cNvPr>
          <p:cNvSpPr>
            <a:spLocks noGrp="1"/>
          </p:cNvSpPr>
          <p:nvPr/>
        </p:nvSpPr>
        <p:spPr>
          <a:xfrm>
            <a:off x="4552950" y="31718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Adobe Firefly</a:t>
            </a:r>
          </a:p>
        </p:txBody>
      </p:sp>
      <p:sp>
        <p:nvSpPr>
          <p:cNvPr id="118" name="directory-link-adobe-firefly">
            <a:extLst>
              <a:ext uri="{FF2B5EF4-FFF2-40B4-BE49-F238E27FC236}">
                <a16:creationId xmlns:a16="http://schemas.microsoft.com/office/drawing/2014/main" id="{BD997C56-E4E6-457B-9057-80C84B611248}"/>
              </a:ext>
            </a:extLst>
          </p:cNvPr>
          <p:cNvSpPr>
            <a:spLocks noGrp="1"/>
          </p:cNvSpPr>
          <p:nvPr/>
        </p:nvSpPr>
        <p:spPr>
          <a:xfrm>
            <a:off x="6638925" y="32004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19"/>
              </a:rPr>
              <a:t>Lien →</a:t>
            </a:r>
          </a:p>
        </p:txBody>
      </p:sp>
      <p:sp>
        <p:nvSpPr>
          <p:cNvPr id="119" name="directory-row-runway">
            <a:extLst>
              <a:ext uri="{FF2B5EF4-FFF2-40B4-BE49-F238E27FC236}">
                <a16:creationId xmlns:a16="http://schemas.microsoft.com/office/drawing/2014/main" id="{1699E6EB-7A5A-4F8A-8D94-C325C633BC7B}"/>
              </a:ext>
            </a:extLst>
          </p:cNvPr>
          <p:cNvSpPr>
            <a:spLocks noGrp="1"/>
          </p:cNvSpPr>
          <p:nvPr/>
        </p:nvSpPr>
        <p:spPr>
          <a:xfrm>
            <a:off x="4276725" y="34099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17" name="Picture 321"/>
          <p:cNvPicPr>
            <a:picLocks noChangeAspect="1"/>
          </p:cNvPicPr>
          <p:nvPr/>
        </p:nvPicPr>
        <p:blipFill>
          <a:blip r:embed="rId20"/>
          <a:stretch/>
        </p:blipFill>
        <p:spPr>
          <a:xfrm>
            <a:off x="4333875" y="3438525"/>
            <a:ext cx="152400" cy="152400"/>
          </a:xfrm>
          <a:prstGeom prst="rect">
            <a:avLst/>
          </a:prstGeom>
        </p:spPr>
      </p:pic>
      <p:sp>
        <p:nvSpPr>
          <p:cNvPr id="121" name="directory-name-runway">
            <a:extLst>
              <a:ext uri="{FF2B5EF4-FFF2-40B4-BE49-F238E27FC236}">
                <a16:creationId xmlns:a16="http://schemas.microsoft.com/office/drawing/2014/main" id="{DC89DDE2-CD3D-4BF7-95FA-815CC0D91EF4}"/>
              </a:ext>
            </a:extLst>
          </p:cNvPr>
          <p:cNvSpPr>
            <a:spLocks noGrp="1"/>
          </p:cNvSpPr>
          <p:nvPr/>
        </p:nvSpPr>
        <p:spPr>
          <a:xfrm>
            <a:off x="4552950" y="34004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Runway</a:t>
            </a:r>
          </a:p>
        </p:txBody>
      </p:sp>
      <p:sp>
        <p:nvSpPr>
          <p:cNvPr id="122" name="directory-link-runway">
            <a:extLst>
              <a:ext uri="{FF2B5EF4-FFF2-40B4-BE49-F238E27FC236}">
                <a16:creationId xmlns:a16="http://schemas.microsoft.com/office/drawing/2014/main" id="{CFE478C4-36B8-4877-BC61-BAB644C47CF9}"/>
              </a:ext>
            </a:extLst>
          </p:cNvPr>
          <p:cNvSpPr>
            <a:spLocks noGrp="1"/>
          </p:cNvSpPr>
          <p:nvPr/>
        </p:nvSpPr>
        <p:spPr>
          <a:xfrm>
            <a:off x="6638925" y="34290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21"/>
              </a:rPr>
              <a:t>Lien →</a:t>
            </a:r>
          </a:p>
        </p:txBody>
      </p:sp>
      <p:sp>
        <p:nvSpPr>
          <p:cNvPr id="123" name="directory-row-canva">
            <a:extLst>
              <a:ext uri="{FF2B5EF4-FFF2-40B4-BE49-F238E27FC236}">
                <a16:creationId xmlns:a16="http://schemas.microsoft.com/office/drawing/2014/main" id="{45C8D68E-6240-4D87-B0C7-C4A48BA0DC8C}"/>
              </a:ext>
            </a:extLst>
          </p:cNvPr>
          <p:cNvSpPr>
            <a:spLocks noGrp="1"/>
          </p:cNvSpPr>
          <p:nvPr/>
        </p:nvSpPr>
        <p:spPr>
          <a:xfrm>
            <a:off x="4276725" y="36385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21" name="Picture 325"/>
          <p:cNvPicPr>
            <a:picLocks noChangeAspect="1"/>
          </p:cNvPicPr>
          <p:nvPr/>
        </p:nvPicPr>
        <p:blipFill>
          <a:blip r:embed="rId22"/>
          <a:stretch/>
        </p:blipFill>
        <p:spPr>
          <a:xfrm>
            <a:off x="4333875" y="3667125"/>
            <a:ext cx="152400" cy="152400"/>
          </a:xfrm>
          <a:prstGeom prst="rect">
            <a:avLst/>
          </a:prstGeom>
        </p:spPr>
      </p:pic>
      <p:sp>
        <p:nvSpPr>
          <p:cNvPr id="125" name="directory-name-canva">
            <a:extLst>
              <a:ext uri="{FF2B5EF4-FFF2-40B4-BE49-F238E27FC236}">
                <a16:creationId xmlns:a16="http://schemas.microsoft.com/office/drawing/2014/main" id="{2BBB4DC6-77B0-4EED-AAE2-57F6E5794DB2}"/>
              </a:ext>
            </a:extLst>
          </p:cNvPr>
          <p:cNvSpPr>
            <a:spLocks noGrp="1"/>
          </p:cNvSpPr>
          <p:nvPr/>
        </p:nvSpPr>
        <p:spPr>
          <a:xfrm>
            <a:off x="4552950" y="36290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Canva Magic Studio</a:t>
            </a:r>
          </a:p>
        </p:txBody>
      </p:sp>
      <p:sp>
        <p:nvSpPr>
          <p:cNvPr id="126" name="directory-link-canva">
            <a:extLst>
              <a:ext uri="{FF2B5EF4-FFF2-40B4-BE49-F238E27FC236}">
                <a16:creationId xmlns:a16="http://schemas.microsoft.com/office/drawing/2014/main" id="{51C68E86-BC35-4791-AE99-AFCD1272D7CD}"/>
              </a:ext>
            </a:extLst>
          </p:cNvPr>
          <p:cNvSpPr>
            <a:spLocks noGrp="1"/>
          </p:cNvSpPr>
          <p:nvPr/>
        </p:nvSpPr>
        <p:spPr>
          <a:xfrm>
            <a:off x="6638925" y="36576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23"/>
              </a:rPr>
              <a:t>Lien →</a:t>
            </a:r>
          </a:p>
        </p:txBody>
      </p:sp>
      <p:sp>
        <p:nvSpPr>
          <p:cNvPr id="127" name="directory-row-m365-copilot">
            <a:extLst>
              <a:ext uri="{FF2B5EF4-FFF2-40B4-BE49-F238E27FC236}">
                <a16:creationId xmlns:a16="http://schemas.microsoft.com/office/drawing/2014/main" id="{BE001550-A74B-498B-9C26-2E028CCBC584}"/>
              </a:ext>
            </a:extLst>
          </p:cNvPr>
          <p:cNvSpPr>
            <a:spLocks noGrp="1"/>
          </p:cNvSpPr>
          <p:nvPr/>
        </p:nvSpPr>
        <p:spPr>
          <a:xfrm>
            <a:off x="7848600" y="27241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25" name="Picture 329"/>
          <p:cNvPicPr>
            <a:picLocks noChangeAspect="1"/>
          </p:cNvPicPr>
          <p:nvPr/>
        </p:nvPicPr>
        <p:blipFill>
          <a:blip r:embed="rId24"/>
          <a:stretch/>
        </p:blipFill>
        <p:spPr>
          <a:xfrm>
            <a:off x="7905750" y="2752725"/>
            <a:ext cx="152400" cy="152400"/>
          </a:xfrm>
          <a:prstGeom prst="rect">
            <a:avLst/>
          </a:prstGeom>
        </p:spPr>
      </p:pic>
      <p:sp>
        <p:nvSpPr>
          <p:cNvPr id="129" name="directory-name-m365-copilot">
            <a:extLst>
              <a:ext uri="{FF2B5EF4-FFF2-40B4-BE49-F238E27FC236}">
                <a16:creationId xmlns:a16="http://schemas.microsoft.com/office/drawing/2014/main" id="{5F741726-B876-410B-A64A-9BE0DBC07F13}"/>
              </a:ext>
            </a:extLst>
          </p:cNvPr>
          <p:cNvSpPr>
            <a:spLocks noGrp="1"/>
          </p:cNvSpPr>
          <p:nvPr/>
        </p:nvSpPr>
        <p:spPr>
          <a:xfrm>
            <a:off x="8124825" y="27146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Microsoft 365 Copilot</a:t>
            </a:r>
          </a:p>
        </p:txBody>
      </p:sp>
      <p:sp>
        <p:nvSpPr>
          <p:cNvPr id="130" name="directory-link-m365-copilot">
            <a:extLst>
              <a:ext uri="{FF2B5EF4-FFF2-40B4-BE49-F238E27FC236}">
                <a16:creationId xmlns:a16="http://schemas.microsoft.com/office/drawing/2014/main" id="{1C2857BB-748F-4A8F-BB7C-2484F37265B5}"/>
              </a:ext>
            </a:extLst>
          </p:cNvPr>
          <p:cNvSpPr>
            <a:spLocks noGrp="1"/>
          </p:cNvSpPr>
          <p:nvPr/>
        </p:nvSpPr>
        <p:spPr>
          <a:xfrm>
            <a:off x="10210800" y="27432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25"/>
              </a:rPr>
              <a:t>Lien →</a:t>
            </a:r>
          </a:p>
        </p:txBody>
      </p:sp>
      <p:sp>
        <p:nvSpPr>
          <p:cNvPr id="131" name="directory-row-granola">
            <a:extLst>
              <a:ext uri="{FF2B5EF4-FFF2-40B4-BE49-F238E27FC236}">
                <a16:creationId xmlns:a16="http://schemas.microsoft.com/office/drawing/2014/main" id="{162237F2-B40D-484B-AB98-BFD0AD2E58E3}"/>
              </a:ext>
            </a:extLst>
          </p:cNvPr>
          <p:cNvSpPr>
            <a:spLocks noGrp="1"/>
          </p:cNvSpPr>
          <p:nvPr/>
        </p:nvSpPr>
        <p:spPr>
          <a:xfrm>
            <a:off x="7848600" y="29527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29" name="Picture 333"/>
          <p:cNvPicPr>
            <a:picLocks noChangeAspect="1"/>
          </p:cNvPicPr>
          <p:nvPr/>
        </p:nvPicPr>
        <p:blipFill>
          <a:blip r:embed="rId26"/>
          <a:stretch/>
        </p:blipFill>
        <p:spPr>
          <a:xfrm>
            <a:off x="7905750" y="2981325"/>
            <a:ext cx="152400" cy="152400"/>
          </a:xfrm>
          <a:prstGeom prst="rect">
            <a:avLst/>
          </a:prstGeom>
        </p:spPr>
      </p:pic>
      <p:sp>
        <p:nvSpPr>
          <p:cNvPr id="133" name="directory-name-granola">
            <a:extLst>
              <a:ext uri="{FF2B5EF4-FFF2-40B4-BE49-F238E27FC236}">
                <a16:creationId xmlns:a16="http://schemas.microsoft.com/office/drawing/2014/main" id="{C79DC821-62EB-4656-B486-22E295B0A486}"/>
              </a:ext>
            </a:extLst>
          </p:cNvPr>
          <p:cNvSpPr>
            <a:spLocks noGrp="1"/>
          </p:cNvSpPr>
          <p:nvPr/>
        </p:nvSpPr>
        <p:spPr>
          <a:xfrm>
            <a:off x="8124825" y="29432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Granola</a:t>
            </a:r>
          </a:p>
        </p:txBody>
      </p:sp>
      <p:sp>
        <p:nvSpPr>
          <p:cNvPr id="134" name="directory-link-granola">
            <a:extLst>
              <a:ext uri="{FF2B5EF4-FFF2-40B4-BE49-F238E27FC236}">
                <a16:creationId xmlns:a16="http://schemas.microsoft.com/office/drawing/2014/main" id="{A1DA40BA-6C20-43C0-9057-FA4BB1D6D549}"/>
              </a:ext>
            </a:extLst>
          </p:cNvPr>
          <p:cNvSpPr>
            <a:spLocks noGrp="1"/>
          </p:cNvSpPr>
          <p:nvPr/>
        </p:nvSpPr>
        <p:spPr>
          <a:xfrm>
            <a:off x="10210800" y="29718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27"/>
              </a:rPr>
              <a:t>Lien →</a:t>
            </a:r>
          </a:p>
        </p:txBody>
      </p:sp>
      <p:sp>
        <p:nvSpPr>
          <p:cNvPr id="135" name="directory-row-teams-facilitator">
            <a:extLst>
              <a:ext uri="{FF2B5EF4-FFF2-40B4-BE49-F238E27FC236}">
                <a16:creationId xmlns:a16="http://schemas.microsoft.com/office/drawing/2014/main" id="{F1370C83-00A3-42F0-9B34-9767F003DAE6}"/>
              </a:ext>
            </a:extLst>
          </p:cNvPr>
          <p:cNvSpPr>
            <a:spLocks noGrp="1"/>
          </p:cNvSpPr>
          <p:nvPr/>
        </p:nvSpPr>
        <p:spPr>
          <a:xfrm>
            <a:off x="7848600" y="318135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137" name="directory-name-teams-facilitator">
            <a:extLst>
              <a:ext uri="{FF2B5EF4-FFF2-40B4-BE49-F238E27FC236}">
                <a16:creationId xmlns:a16="http://schemas.microsoft.com/office/drawing/2014/main" id="{1D5692B7-D38B-4366-AAC1-315EC3C812CF}"/>
              </a:ext>
            </a:extLst>
          </p:cNvPr>
          <p:cNvSpPr>
            <a:spLocks noGrp="1"/>
          </p:cNvSpPr>
          <p:nvPr/>
        </p:nvSpPr>
        <p:spPr>
          <a:xfrm>
            <a:off x="8124825" y="3171825"/>
            <a:ext cx="1981200" cy="228600"/>
          </a:xfrm>
          <a:prstGeom prst="rect">
            <a:avLst/>
          </a:prstGeom>
          <a:ln w="0">
            <a:solidFill>
              <a:srgbClr val="FFFFFF"/>
            </a:solidFill>
          </a:ln>
        </p:spPr>
        <p:txBody>
          <a:bodyPr anchor="ctr">
            <a:normAutofit fontScale="95735" lnSpcReduction="10000"/>
          </a:bodyPr>
          <a:lstStyle/>
          <a:p>
            <a:pPr>
              <a:buNone/>
              <a:defRPr sz="1020" b="1">
                <a:solidFill>
                  <a:srgbClr val="202124"/>
                </a:solidFill>
              </a:defRPr>
            </a:pPr>
            <a:r>
              <a:rPr sz="1020" b="1">
                <a:solidFill>
                  <a:srgbClr val="202124"/>
                </a:solidFill>
              </a:rPr>
              <a:t>Fathom</a:t>
            </a:r>
          </a:p>
        </p:txBody>
      </p:sp>
      <p:sp>
        <p:nvSpPr>
          <p:cNvPr id="138" name="directory-link-teams-facilitator">
            <a:extLst>
              <a:ext uri="{FF2B5EF4-FFF2-40B4-BE49-F238E27FC236}">
                <a16:creationId xmlns:a16="http://schemas.microsoft.com/office/drawing/2014/main" id="{33A08D27-F1EE-47C1-89C6-7F87ED2D776F}"/>
              </a:ext>
            </a:extLst>
          </p:cNvPr>
          <p:cNvSpPr>
            <a:spLocks noGrp="1"/>
          </p:cNvSpPr>
          <p:nvPr/>
        </p:nvSpPr>
        <p:spPr>
          <a:xfrm>
            <a:off x="10210800" y="32004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28"/>
              </a:rPr>
              <a:t>Lien →</a:t>
            </a:r>
          </a:p>
        </p:txBody>
      </p:sp>
      <p:sp>
        <p:nvSpPr>
          <p:cNvPr id="139" name="directory-row-fireflies">
            <a:extLst>
              <a:ext uri="{FF2B5EF4-FFF2-40B4-BE49-F238E27FC236}">
                <a16:creationId xmlns:a16="http://schemas.microsoft.com/office/drawing/2014/main" id="{432D5A57-34FB-42F3-BE57-066A9CF4C630}"/>
              </a:ext>
            </a:extLst>
          </p:cNvPr>
          <p:cNvSpPr>
            <a:spLocks noGrp="1"/>
          </p:cNvSpPr>
          <p:nvPr/>
        </p:nvSpPr>
        <p:spPr>
          <a:xfrm>
            <a:off x="7848600" y="34099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36" name="Picture 341"/>
          <p:cNvPicPr>
            <a:picLocks noChangeAspect="1"/>
          </p:cNvPicPr>
          <p:nvPr/>
        </p:nvPicPr>
        <p:blipFill>
          <a:blip r:embed="rId29"/>
          <a:stretch/>
        </p:blipFill>
        <p:spPr>
          <a:xfrm>
            <a:off x="7905750" y="3438525"/>
            <a:ext cx="152400" cy="152400"/>
          </a:xfrm>
          <a:prstGeom prst="rect">
            <a:avLst/>
          </a:prstGeom>
        </p:spPr>
      </p:pic>
      <p:sp>
        <p:nvSpPr>
          <p:cNvPr id="141" name="directory-name-fireflies">
            <a:extLst>
              <a:ext uri="{FF2B5EF4-FFF2-40B4-BE49-F238E27FC236}">
                <a16:creationId xmlns:a16="http://schemas.microsoft.com/office/drawing/2014/main" id="{9C7FB4FA-9D28-41CD-877F-6128F8A14F1F}"/>
              </a:ext>
            </a:extLst>
          </p:cNvPr>
          <p:cNvSpPr>
            <a:spLocks noGrp="1"/>
          </p:cNvSpPr>
          <p:nvPr/>
        </p:nvSpPr>
        <p:spPr>
          <a:xfrm>
            <a:off x="8124825" y="34004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Fireflies.ai</a:t>
            </a:r>
          </a:p>
        </p:txBody>
      </p:sp>
      <p:sp>
        <p:nvSpPr>
          <p:cNvPr id="142" name="directory-link-fireflies">
            <a:extLst>
              <a:ext uri="{FF2B5EF4-FFF2-40B4-BE49-F238E27FC236}">
                <a16:creationId xmlns:a16="http://schemas.microsoft.com/office/drawing/2014/main" id="{A17435E5-2892-4BC2-8D67-5101A4565A65}"/>
              </a:ext>
            </a:extLst>
          </p:cNvPr>
          <p:cNvSpPr>
            <a:spLocks noGrp="1"/>
          </p:cNvSpPr>
          <p:nvPr/>
        </p:nvSpPr>
        <p:spPr>
          <a:xfrm>
            <a:off x="10210800" y="34290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0"/>
              </a:rPr>
              <a:t>Lien →</a:t>
            </a:r>
          </a:p>
        </p:txBody>
      </p:sp>
      <p:sp>
        <p:nvSpPr>
          <p:cNvPr id="143" name="directory-row-otter-ai">
            <a:extLst>
              <a:ext uri="{FF2B5EF4-FFF2-40B4-BE49-F238E27FC236}">
                <a16:creationId xmlns:a16="http://schemas.microsoft.com/office/drawing/2014/main" id="{0BF66394-461C-42EA-969A-3B7F64074360}"/>
              </a:ext>
            </a:extLst>
          </p:cNvPr>
          <p:cNvSpPr>
            <a:spLocks noGrp="1"/>
          </p:cNvSpPr>
          <p:nvPr/>
        </p:nvSpPr>
        <p:spPr>
          <a:xfrm>
            <a:off x="7848600" y="363855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40" name="Picture 345"/>
          <p:cNvPicPr>
            <a:picLocks noChangeAspect="1"/>
          </p:cNvPicPr>
          <p:nvPr/>
        </p:nvPicPr>
        <p:blipFill>
          <a:blip r:embed="rId31"/>
          <a:stretch/>
        </p:blipFill>
        <p:spPr>
          <a:xfrm>
            <a:off x="7905750" y="3667125"/>
            <a:ext cx="152400" cy="152400"/>
          </a:xfrm>
          <a:prstGeom prst="rect">
            <a:avLst/>
          </a:prstGeom>
        </p:spPr>
      </p:pic>
      <p:sp>
        <p:nvSpPr>
          <p:cNvPr id="145" name="directory-name-otter-ai">
            <a:extLst>
              <a:ext uri="{FF2B5EF4-FFF2-40B4-BE49-F238E27FC236}">
                <a16:creationId xmlns:a16="http://schemas.microsoft.com/office/drawing/2014/main" id="{61BD4D9D-FFDE-4088-9485-F32B2D7B765D}"/>
              </a:ext>
            </a:extLst>
          </p:cNvPr>
          <p:cNvSpPr>
            <a:spLocks noGrp="1"/>
          </p:cNvSpPr>
          <p:nvPr/>
        </p:nvSpPr>
        <p:spPr>
          <a:xfrm>
            <a:off x="8124825" y="362902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Otter.ai</a:t>
            </a:r>
          </a:p>
        </p:txBody>
      </p:sp>
      <p:sp>
        <p:nvSpPr>
          <p:cNvPr id="146" name="directory-link-otter-ai">
            <a:extLst>
              <a:ext uri="{FF2B5EF4-FFF2-40B4-BE49-F238E27FC236}">
                <a16:creationId xmlns:a16="http://schemas.microsoft.com/office/drawing/2014/main" id="{EF3B4876-EA84-48AB-8512-097993943167}"/>
              </a:ext>
            </a:extLst>
          </p:cNvPr>
          <p:cNvSpPr>
            <a:spLocks noGrp="1"/>
          </p:cNvSpPr>
          <p:nvPr/>
        </p:nvSpPr>
        <p:spPr>
          <a:xfrm>
            <a:off x="10210800" y="365760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2"/>
              </a:rPr>
              <a:t>Lien →</a:t>
            </a:r>
          </a:p>
        </p:txBody>
      </p:sp>
      <p:sp>
        <p:nvSpPr>
          <p:cNvPr id="147" name="directory-row-perplexity">
            <a:extLst>
              <a:ext uri="{FF2B5EF4-FFF2-40B4-BE49-F238E27FC236}">
                <a16:creationId xmlns:a16="http://schemas.microsoft.com/office/drawing/2014/main" id="{DBD0978A-B69B-4D16-9CB8-AADA33AA0951}"/>
              </a:ext>
            </a:extLst>
          </p:cNvPr>
          <p:cNvSpPr>
            <a:spLocks noGrp="1"/>
          </p:cNvSpPr>
          <p:nvPr/>
        </p:nvSpPr>
        <p:spPr>
          <a:xfrm>
            <a:off x="704850" y="48387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44" name="Picture 349"/>
          <p:cNvPicPr>
            <a:picLocks noChangeAspect="1"/>
          </p:cNvPicPr>
          <p:nvPr/>
        </p:nvPicPr>
        <p:blipFill>
          <a:blip r:embed="rId33"/>
          <a:stretch/>
        </p:blipFill>
        <p:spPr>
          <a:xfrm>
            <a:off x="762000" y="4867275"/>
            <a:ext cx="152400" cy="152400"/>
          </a:xfrm>
          <a:prstGeom prst="rect">
            <a:avLst/>
          </a:prstGeom>
        </p:spPr>
      </p:pic>
      <p:sp>
        <p:nvSpPr>
          <p:cNvPr id="149" name="directory-name-perplexity">
            <a:extLst>
              <a:ext uri="{FF2B5EF4-FFF2-40B4-BE49-F238E27FC236}">
                <a16:creationId xmlns:a16="http://schemas.microsoft.com/office/drawing/2014/main" id="{20AE19B2-043E-4753-95B1-4F9446A245AC}"/>
              </a:ext>
            </a:extLst>
          </p:cNvPr>
          <p:cNvSpPr>
            <a:spLocks noGrp="1"/>
          </p:cNvSpPr>
          <p:nvPr/>
        </p:nvSpPr>
        <p:spPr>
          <a:xfrm>
            <a:off x="981075" y="48291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Perplexity</a:t>
            </a:r>
          </a:p>
        </p:txBody>
      </p:sp>
      <p:sp>
        <p:nvSpPr>
          <p:cNvPr id="150" name="directory-link-perplexity">
            <a:extLst>
              <a:ext uri="{FF2B5EF4-FFF2-40B4-BE49-F238E27FC236}">
                <a16:creationId xmlns:a16="http://schemas.microsoft.com/office/drawing/2014/main" id="{012529E2-1DDE-44CE-8BE6-D3E5C7B652B4}"/>
              </a:ext>
            </a:extLst>
          </p:cNvPr>
          <p:cNvSpPr>
            <a:spLocks noGrp="1"/>
          </p:cNvSpPr>
          <p:nvPr/>
        </p:nvSpPr>
        <p:spPr>
          <a:xfrm>
            <a:off x="3067050" y="48577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4"/>
              </a:rPr>
              <a:t>Lien →</a:t>
            </a:r>
          </a:p>
        </p:txBody>
      </p:sp>
      <p:sp>
        <p:nvSpPr>
          <p:cNvPr id="151" name="directory-row-notebooklm">
            <a:extLst>
              <a:ext uri="{FF2B5EF4-FFF2-40B4-BE49-F238E27FC236}">
                <a16:creationId xmlns:a16="http://schemas.microsoft.com/office/drawing/2014/main" id="{F82B26CC-AB70-4F70-8724-4B6AB2DECE8F}"/>
              </a:ext>
            </a:extLst>
          </p:cNvPr>
          <p:cNvSpPr>
            <a:spLocks noGrp="1"/>
          </p:cNvSpPr>
          <p:nvPr/>
        </p:nvSpPr>
        <p:spPr>
          <a:xfrm>
            <a:off x="704850" y="50673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48" name="Picture 353"/>
          <p:cNvPicPr>
            <a:picLocks noChangeAspect="1"/>
          </p:cNvPicPr>
          <p:nvPr/>
        </p:nvPicPr>
        <p:blipFill>
          <a:blip r:embed="rId35"/>
          <a:stretch/>
        </p:blipFill>
        <p:spPr>
          <a:xfrm>
            <a:off x="762000" y="5095875"/>
            <a:ext cx="152400" cy="152400"/>
          </a:xfrm>
          <a:prstGeom prst="rect">
            <a:avLst/>
          </a:prstGeom>
        </p:spPr>
      </p:pic>
      <p:sp>
        <p:nvSpPr>
          <p:cNvPr id="153" name="directory-name-notebooklm">
            <a:extLst>
              <a:ext uri="{FF2B5EF4-FFF2-40B4-BE49-F238E27FC236}">
                <a16:creationId xmlns:a16="http://schemas.microsoft.com/office/drawing/2014/main" id="{EF32E47D-97F8-43FF-A31C-36DA7A2685D9}"/>
              </a:ext>
            </a:extLst>
          </p:cNvPr>
          <p:cNvSpPr>
            <a:spLocks noGrp="1"/>
          </p:cNvSpPr>
          <p:nvPr/>
        </p:nvSpPr>
        <p:spPr>
          <a:xfrm>
            <a:off x="981075" y="50577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NotebookLM</a:t>
            </a:r>
          </a:p>
        </p:txBody>
      </p:sp>
      <p:sp>
        <p:nvSpPr>
          <p:cNvPr id="154" name="directory-link-notebooklm">
            <a:extLst>
              <a:ext uri="{FF2B5EF4-FFF2-40B4-BE49-F238E27FC236}">
                <a16:creationId xmlns:a16="http://schemas.microsoft.com/office/drawing/2014/main" id="{3C0AA3FC-906B-43D2-B64E-874F45BB7F35}"/>
              </a:ext>
            </a:extLst>
          </p:cNvPr>
          <p:cNvSpPr>
            <a:spLocks noGrp="1"/>
          </p:cNvSpPr>
          <p:nvPr/>
        </p:nvSpPr>
        <p:spPr>
          <a:xfrm>
            <a:off x="3067050" y="50863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6"/>
              </a:rPr>
              <a:t>Lien →</a:t>
            </a:r>
          </a:p>
        </p:txBody>
      </p:sp>
      <p:sp>
        <p:nvSpPr>
          <p:cNvPr id="155" name="directory-row-power-bi">
            <a:extLst>
              <a:ext uri="{FF2B5EF4-FFF2-40B4-BE49-F238E27FC236}">
                <a16:creationId xmlns:a16="http://schemas.microsoft.com/office/drawing/2014/main" id="{F734A3BA-648C-4E36-A959-CEB47B36EA8B}"/>
              </a:ext>
            </a:extLst>
          </p:cNvPr>
          <p:cNvSpPr>
            <a:spLocks noGrp="1"/>
          </p:cNvSpPr>
          <p:nvPr/>
        </p:nvSpPr>
        <p:spPr>
          <a:xfrm>
            <a:off x="704850" y="529590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157" name="directory-name-power-bi">
            <a:extLst>
              <a:ext uri="{FF2B5EF4-FFF2-40B4-BE49-F238E27FC236}">
                <a16:creationId xmlns:a16="http://schemas.microsoft.com/office/drawing/2014/main" id="{DFC10357-82FC-44BB-9E6A-357E30F90A67}"/>
              </a:ext>
            </a:extLst>
          </p:cNvPr>
          <p:cNvSpPr>
            <a:spLocks noGrp="1"/>
          </p:cNvSpPr>
          <p:nvPr/>
        </p:nvSpPr>
        <p:spPr>
          <a:xfrm>
            <a:off x="981075" y="52863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Power BI Copilot</a:t>
            </a:r>
          </a:p>
        </p:txBody>
      </p:sp>
      <p:sp>
        <p:nvSpPr>
          <p:cNvPr id="158" name="directory-link-power-bi">
            <a:extLst>
              <a:ext uri="{FF2B5EF4-FFF2-40B4-BE49-F238E27FC236}">
                <a16:creationId xmlns:a16="http://schemas.microsoft.com/office/drawing/2014/main" id="{1937C40A-9E52-481F-B375-2240E0C50360}"/>
              </a:ext>
            </a:extLst>
          </p:cNvPr>
          <p:cNvSpPr>
            <a:spLocks noGrp="1"/>
          </p:cNvSpPr>
          <p:nvPr/>
        </p:nvSpPr>
        <p:spPr>
          <a:xfrm>
            <a:off x="3067050" y="53149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7"/>
              </a:rPr>
              <a:t>Lien →</a:t>
            </a:r>
          </a:p>
        </p:txBody>
      </p:sp>
      <p:sp>
        <p:nvSpPr>
          <p:cNvPr id="159" name="directory-row-julius">
            <a:extLst>
              <a:ext uri="{FF2B5EF4-FFF2-40B4-BE49-F238E27FC236}">
                <a16:creationId xmlns:a16="http://schemas.microsoft.com/office/drawing/2014/main" id="{1AE4C001-3763-40B3-BFED-4F367ABAB805}"/>
              </a:ext>
            </a:extLst>
          </p:cNvPr>
          <p:cNvSpPr>
            <a:spLocks noGrp="1"/>
          </p:cNvSpPr>
          <p:nvPr/>
        </p:nvSpPr>
        <p:spPr>
          <a:xfrm>
            <a:off x="704850" y="55245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55" name="Picture 361"/>
          <p:cNvPicPr>
            <a:picLocks noChangeAspect="1"/>
          </p:cNvPicPr>
          <p:nvPr/>
        </p:nvPicPr>
        <p:blipFill>
          <a:blip r:embed="rId38"/>
          <a:stretch/>
        </p:blipFill>
        <p:spPr>
          <a:xfrm>
            <a:off x="762000" y="5553075"/>
            <a:ext cx="152400" cy="152400"/>
          </a:xfrm>
          <a:prstGeom prst="rect">
            <a:avLst/>
          </a:prstGeom>
        </p:spPr>
      </p:pic>
      <p:sp>
        <p:nvSpPr>
          <p:cNvPr id="161" name="directory-name-julius">
            <a:extLst>
              <a:ext uri="{FF2B5EF4-FFF2-40B4-BE49-F238E27FC236}">
                <a16:creationId xmlns:a16="http://schemas.microsoft.com/office/drawing/2014/main" id="{ACB8B4D8-0C85-42E3-88D1-84268DB0546C}"/>
              </a:ext>
            </a:extLst>
          </p:cNvPr>
          <p:cNvSpPr>
            <a:spLocks noGrp="1"/>
          </p:cNvSpPr>
          <p:nvPr/>
        </p:nvSpPr>
        <p:spPr>
          <a:xfrm>
            <a:off x="981075" y="55149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Julius AI</a:t>
            </a:r>
          </a:p>
        </p:txBody>
      </p:sp>
      <p:sp>
        <p:nvSpPr>
          <p:cNvPr id="162" name="directory-link-julius">
            <a:extLst>
              <a:ext uri="{FF2B5EF4-FFF2-40B4-BE49-F238E27FC236}">
                <a16:creationId xmlns:a16="http://schemas.microsoft.com/office/drawing/2014/main" id="{D472DFA6-9C17-4182-84CE-10AD49117147}"/>
              </a:ext>
            </a:extLst>
          </p:cNvPr>
          <p:cNvSpPr>
            <a:spLocks noGrp="1"/>
          </p:cNvSpPr>
          <p:nvPr/>
        </p:nvSpPr>
        <p:spPr>
          <a:xfrm>
            <a:off x="3067050" y="55435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39"/>
              </a:rPr>
              <a:t>Lien →</a:t>
            </a:r>
          </a:p>
        </p:txBody>
      </p:sp>
      <p:sp>
        <p:nvSpPr>
          <p:cNvPr id="163" name="directory-row-elicit">
            <a:extLst>
              <a:ext uri="{FF2B5EF4-FFF2-40B4-BE49-F238E27FC236}">
                <a16:creationId xmlns:a16="http://schemas.microsoft.com/office/drawing/2014/main" id="{79615EE5-4DB7-439D-B05C-1EF8E0633212}"/>
              </a:ext>
            </a:extLst>
          </p:cNvPr>
          <p:cNvSpPr>
            <a:spLocks noGrp="1"/>
          </p:cNvSpPr>
          <p:nvPr/>
        </p:nvSpPr>
        <p:spPr>
          <a:xfrm>
            <a:off x="704850" y="57531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59" name="Picture 365"/>
          <p:cNvPicPr>
            <a:picLocks noChangeAspect="1"/>
          </p:cNvPicPr>
          <p:nvPr/>
        </p:nvPicPr>
        <p:blipFill>
          <a:blip r:embed="rId40"/>
          <a:stretch/>
        </p:blipFill>
        <p:spPr>
          <a:xfrm>
            <a:off x="762000" y="5781675"/>
            <a:ext cx="152400" cy="152400"/>
          </a:xfrm>
          <a:prstGeom prst="rect">
            <a:avLst/>
          </a:prstGeom>
        </p:spPr>
      </p:pic>
      <p:sp>
        <p:nvSpPr>
          <p:cNvPr id="165" name="directory-name-elicit">
            <a:extLst>
              <a:ext uri="{FF2B5EF4-FFF2-40B4-BE49-F238E27FC236}">
                <a16:creationId xmlns:a16="http://schemas.microsoft.com/office/drawing/2014/main" id="{FDDFF2D9-D8AF-470F-862C-83823DAB6DF9}"/>
              </a:ext>
            </a:extLst>
          </p:cNvPr>
          <p:cNvSpPr>
            <a:spLocks noGrp="1"/>
          </p:cNvSpPr>
          <p:nvPr/>
        </p:nvSpPr>
        <p:spPr>
          <a:xfrm>
            <a:off x="981075" y="57435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Elicit</a:t>
            </a:r>
          </a:p>
        </p:txBody>
      </p:sp>
      <p:sp>
        <p:nvSpPr>
          <p:cNvPr id="166" name="directory-link-elicit">
            <a:extLst>
              <a:ext uri="{FF2B5EF4-FFF2-40B4-BE49-F238E27FC236}">
                <a16:creationId xmlns:a16="http://schemas.microsoft.com/office/drawing/2014/main" id="{2A9C3690-DB90-493F-938E-D240B413C9DF}"/>
              </a:ext>
            </a:extLst>
          </p:cNvPr>
          <p:cNvSpPr>
            <a:spLocks noGrp="1"/>
          </p:cNvSpPr>
          <p:nvPr/>
        </p:nvSpPr>
        <p:spPr>
          <a:xfrm>
            <a:off x="3067050" y="57721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41"/>
              </a:rPr>
              <a:t>Lien →</a:t>
            </a:r>
          </a:p>
        </p:txBody>
      </p:sp>
      <p:sp>
        <p:nvSpPr>
          <p:cNvPr id="167" name="directory-row-power-automate">
            <a:extLst>
              <a:ext uri="{FF2B5EF4-FFF2-40B4-BE49-F238E27FC236}">
                <a16:creationId xmlns:a16="http://schemas.microsoft.com/office/drawing/2014/main" id="{42E6FF6C-8DB6-4A07-9FE5-C31CE9C76641}"/>
              </a:ext>
            </a:extLst>
          </p:cNvPr>
          <p:cNvSpPr>
            <a:spLocks noGrp="1"/>
          </p:cNvSpPr>
          <p:nvPr/>
        </p:nvSpPr>
        <p:spPr>
          <a:xfrm>
            <a:off x="4276725" y="4838700"/>
            <a:ext cx="3067050" cy="209550"/>
          </a:xfrm>
          <a:prstGeom prst="roundRect">
            <a:avLst>
              <a:gd name="adj" fmla="val 18182"/>
            </a:avLst>
          </a:prstGeom>
          <a:solidFill>
            <a:srgbClr val="FFFFFF"/>
          </a:solidFill>
          <a:ln w="6668">
            <a:solidFill>
              <a:srgbClr val="D4E8F0"/>
            </a:solidFill>
          </a:ln>
        </p:spPr>
        <p:txBody>
          <a:bodyPr/>
          <a:lstStyle/>
          <a:p>
            <a:endParaRPr/>
          </a:p>
        </p:txBody>
      </p:sp>
      <p:sp>
        <p:nvSpPr>
          <p:cNvPr id="169" name="directory-name-power-automate">
            <a:extLst>
              <a:ext uri="{FF2B5EF4-FFF2-40B4-BE49-F238E27FC236}">
                <a16:creationId xmlns:a16="http://schemas.microsoft.com/office/drawing/2014/main" id="{33B60CA2-9D04-4FF4-8017-DF0FC524E378}"/>
              </a:ext>
            </a:extLst>
          </p:cNvPr>
          <p:cNvSpPr>
            <a:spLocks noGrp="1"/>
          </p:cNvSpPr>
          <p:nvPr/>
        </p:nvSpPr>
        <p:spPr>
          <a:xfrm>
            <a:off x="4552950" y="48291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Power Automate</a:t>
            </a:r>
          </a:p>
        </p:txBody>
      </p:sp>
      <p:sp>
        <p:nvSpPr>
          <p:cNvPr id="170" name="directory-link-power-automate">
            <a:extLst>
              <a:ext uri="{FF2B5EF4-FFF2-40B4-BE49-F238E27FC236}">
                <a16:creationId xmlns:a16="http://schemas.microsoft.com/office/drawing/2014/main" id="{9B9158BC-E360-41AA-AC72-ACFA6768ED23}"/>
              </a:ext>
            </a:extLst>
          </p:cNvPr>
          <p:cNvSpPr>
            <a:spLocks noGrp="1"/>
          </p:cNvSpPr>
          <p:nvPr/>
        </p:nvSpPr>
        <p:spPr>
          <a:xfrm>
            <a:off x="6638925" y="48577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42"/>
              </a:rPr>
              <a:t>Lien →</a:t>
            </a:r>
          </a:p>
        </p:txBody>
      </p:sp>
      <p:sp>
        <p:nvSpPr>
          <p:cNvPr id="171" name="directory-row-n8n">
            <a:extLst>
              <a:ext uri="{FF2B5EF4-FFF2-40B4-BE49-F238E27FC236}">
                <a16:creationId xmlns:a16="http://schemas.microsoft.com/office/drawing/2014/main" id="{707D820D-B6A9-4079-8F14-86B69C6B7200}"/>
              </a:ext>
            </a:extLst>
          </p:cNvPr>
          <p:cNvSpPr>
            <a:spLocks noGrp="1"/>
          </p:cNvSpPr>
          <p:nvPr/>
        </p:nvSpPr>
        <p:spPr>
          <a:xfrm>
            <a:off x="4276725" y="50673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66" name="Picture 373"/>
          <p:cNvPicPr>
            <a:picLocks noChangeAspect="1"/>
          </p:cNvPicPr>
          <p:nvPr/>
        </p:nvPicPr>
        <p:blipFill>
          <a:blip r:embed="rId43"/>
          <a:stretch/>
        </p:blipFill>
        <p:spPr>
          <a:xfrm>
            <a:off x="4333875" y="5095875"/>
            <a:ext cx="152400" cy="152400"/>
          </a:xfrm>
          <a:prstGeom prst="rect">
            <a:avLst/>
          </a:prstGeom>
        </p:spPr>
      </p:pic>
      <p:sp>
        <p:nvSpPr>
          <p:cNvPr id="173" name="directory-name-n8n">
            <a:extLst>
              <a:ext uri="{FF2B5EF4-FFF2-40B4-BE49-F238E27FC236}">
                <a16:creationId xmlns:a16="http://schemas.microsoft.com/office/drawing/2014/main" id="{44D28F12-2658-4601-99BB-FE8F832B45B2}"/>
              </a:ext>
            </a:extLst>
          </p:cNvPr>
          <p:cNvSpPr>
            <a:spLocks noGrp="1"/>
          </p:cNvSpPr>
          <p:nvPr/>
        </p:nvSpPr>
        <p:spPr>
          <a:xfrm>
            <a:off x="4552950" y="50577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n8n</a:t>
            </a:r>
          </a:p>
        </p:txBody>
      </p:sp>
      <p:sp>
        <p:nvSpPr>
          <p:cNvPr id="174" name="directory-link-n8n">
            <a:extLst>
              <a:ext uri="{FF2B5EF4-FFF2-40B4-BE49-F238E27FC236}">
                <a16:creationId xmlns:a16="http://schemas.microsoft.com/office/drawing/2014/main" id="{EA101FAD-0187-462A-9F54-7C489C293FC0}"/>
              </a:ext>
            </a:extLst>
          </p:cNvPr>
          <p:cNvSpPr>
            <a:spLocks noGrp="1"/>
          </p:cNvSpPr>
          <p:nvPr/>
        </p:nvSpPr>
        <p:spPr>
          <a:xfrm>
            <a:off x="6638925" y="50863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44"/>
              </a:rPr>
              <a:t>Lien →</a:t>
            </a:r>
          </a:p>
        </p:txBody>
      </p:sp>
      <p:sp>
        <p:nvSpPr>
          <p:cNvPr id="175" name="directory-row-make">
            <a:extLst>
              <a:ext uri="{FF2B5EF4-FFF2-40B4-BE49-F238E27FC236}">
                <a16:creationId xmlns:a16="http://schemas.microsoft.com/office/drawing/2014/main" id="{9194557F-ECDC-41B3-888D-7AFF7871094D}"/>
              </a:ext>
            </a:extLst>
          </p:cNvPr>
          <p:cNvSpPr>
            <a:spLocks noGrp="1"/>
          </p:cNvSpPr>
          <p:nvPr/>
        </p:nvSpPr>
        <p:spPr>
          <a:xfrm>
            <a:off x="4276725" y="52959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70" name="Picture 377"/>
          <p:cNvPicPr>
            <a:picLocks noChangeAspect="1"/>
          </p:cNvPicPr>
          <p:nvPr/>
        </p:nvPicPr>
        <p:blipFill>
          <a:blip r:embed="rId45"/>
          <a:stretch/>
        </p:blipFill>
        <p:spPr>
          <a:xfrm>
            <a:off x="4333875" y="5324475"/>
            <a:ext cx="152400" cy="152400"/>
          </a:xfrm>
          <a:prstGeom prst="rect">
            <a:avLst/>
          </a:prstGeom>
        </p:spPr>
      </p:pic>
      <p:sp>
        <p:nvSpPr>
          <p:cNvPr id="177" name="directory-name-make">
            <a:extLst>
              <a:ext uri="{FF2B5EF4-FFF2-40B4-BE49-F238E27FC236}">
                <a16:creationId xmlns:a16="http://schemas.microsoft.com/office/drawing/2014/main" id="{7A52AEFE-9CED-4E0E-81C1-D65A85A9CABE}"/>
              </a:ext>
            </a:extLst>
          </p:cNvPr>
          <p:cNvSpPr>
            <a:spLocks noGrp="1"/>
          </p:cNvSpPr>
          <p:nvPr/>
        </p:nvSpPr>
        <p:spPr>
          <a:xfrm>
            <a:off x="4552950" y="52863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Make</a:t>
            </a:r>
          </a:p>
        </p:txBody>
      </p:sp>
      <p:sp>
        <p:nvSpPr>
          <p:cNvPr id="178" name="directory-link-make">
            <a:extLst>
              <a:ext uri="{FF2B5EF4-FFF2-40B4-BE49-F238E27FC236}">
                <a16:creationId xmlns:a16="http://schemas.microsoft.com/office/drawing/2014/main" id="{708030BE-F3FA-457C-A477-D209C9533336}"/>
              </a:ext>
            </a:extLst>
          </p:cNvPr>
          <p:cNvSpPr>
            <a:spLocks noGrp="1"/>
          </p:cNvSpPr>
          <p:nvPr/>
        </p:nvSpPr>
        <p:spPr>
          <a:xfrm>
            <a:off x="6638925" y="53149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46"/>
              </a:rPr>
              <a:t>Lien →</a:t>
            </a:r>
          </a:p>
        </p:txBody>
      </p:sp>
      <p:sp>
        <p:nvSpPr>
          <p:cNvPr id="179" name="directory-row-zapier">
            <a:extLst>
              <a:ext uri="{FF2B5EF4-FFF2-40B4-BE49-F238E27FC236}">
                <a16:creationId xmlns:a16="http://schemas.microsoft.com/office/drawing/2014/main" id="{F77EA6A2-D94C-419F-BA82-9B08EAF5506A}"/>
              </a:ext>
            </a:extLst>
          </p:cNvPr>
          <p:cNvSpPr>
            <a:spLocks noGrp="1"/>
          </p:cNvSpPr>
          <p:nvPr/>
        </p:nvSpPr>
        <p:spPr>
          <a:xfrm>
            <a:off x="4276725" y="55245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74" name="Picture 381"/>
          <p:cNvPicPr>
            <a:picLocks noChangeAspect="1"/>
          </p:cNvPicPr>
          <p:nvPr/>
        </p:nvPicPr>
        <p:blipFill>
          <a:blip r:embed="rId47"/>
          <a:stretch/>
        </p:blipFill>
        <p:spPr>
          <a:xfrm>
            <a:off x="4333875" y="5553075"/>
            <a:ext cx="152400" cy="152400"/>
          </a:xfrm>
          <a:prstGeom prst="rect">
            <a:avLst/>
          </a:prstGeom>
        </p:spPr>
      </p:pic>
      <p:sp>
        <p:nvSpPr>
          <p:cNvPr id="181" name="directory-name-zapier">
            <a:extLst>
              <a:ext uri="{FF2B5EF4-FFF2-40B4-BE49-F238E27FC236}">
                <a16:creationId xmlns:a16="http://schemas.microsoft.com/office/drawing/2014/main" id="{E7DDE853-2A82-4F09-B76E-7421105209B5}"/>
              </a:ext>
            </a:extLst>
          </p:cNvPr>
          <p:cNvSpPr>
            <a:spLocks noGrp="1"/>
          </p:cNvSpPr>
          <p:nvPr/>
        </p:nvSpPr>
        <p:spPr>
          <a:xfrm>
            <a:off x="4552950" y="55149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Zapier</a:t>
            </a:r>
          </a:p>
        </p:txBody>
      </p:sp>
      <p:sp>
        <p:nvSpPr>
          <p:cNvPr id="182" name="directory-link-zapier">
            <a:extLst>
              <a:ext uri="{FF2B5EF4-FFF2-40B4-BE49-F238E27FC236}">
                <a16:creationId xmlns:a16="http://schemas.microsoft.com/office/drawing/2014/main" id="{DA2C9047-1C44-4D72-AE62-056C50BA8DAE}"/>
              </a:ext>
            </a:extLst>
          </p:cNvPr>
          <p:cNvSpPr>
            <a:spLocks noGrp="1"/>
          </p:cNvSpPr>
          <p:nvPr/>
        </p:nvSpPr>
        <p:spPr>
          <a:xfrm>
            <a:off x="6638925" y="55435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48"/>
              </a:rPr>
              <a:t>Lien →</a:t>
            </a:r>
          </a:p>
        </p:txBody>
      </p:sp>
      <p:sp>
        <p:nvSpPr>
          <p:cNvPr id="183" name="directory-row-uipath">
            <a:extLst>
              <a:ext uri="{FF2B5EF4-FFF2-40B4-BE49-F238E27FC236}">
                <a16:creationId xmlns:a16="http://schemas.microsoft.com/office/drawing/2014/main" id="{B75CA835-395F-4197-A3BC-CB81F92C0A8C}"/>
              </a:ext>
            </a:extLst>
          </p:cNvPr>
          <p:cNvSpPr>
            <a:spLocks noGrp="1"/>
          </p:cNvSpPr>
          <p:nvPr/>
        </p:nvSpPr>
        <p:spPr>
          <a:xfrm>
            <a:off x="4276725" y="57531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78" name="Picture 385"/>
          <p:cNvPicPr>
            <a:picLocks noChangeAspect="1"/>
          </p:cNvPicPr>
          <p:nvPr/>
        </p:nvPicPr>
        <p:blipFill>
          <a:blip r:embed="rId49"/>
          <a:stretch/>
        </p:blipFill>
        <p:spPr>
          <a:xfrm>
            <a:off x="4333875" y="5781675"/>
            <a:ext cx="152400" cy="152400"/>
          </a:xfrm>
          <a:prstGeom prst="rect">
            <a:avLst/>
          </a:prstGeom>
        </p:spPr>
      </p:pic>
      <p:sp>
        <p:nvSpPr>
          <p:cNvPr id="185" name="directory-name-uipath">
            <a:extLst>
              <a:ext uri="{FF2B5EF4-FFF2-40B4-BE49-F238E27FC236}">
                <a16:creationId xmlns:a16="http://schemas.microsoft.com/office/drawing/2014/main" id="{E03AE648-39AB-45BD-93F2-CEF9CBFE66F3}"/>
              </a:ext>
            </a:extLst>
          </p:cNvPr>
          <p:cNvSpPr>
            <a:spLocks noGrp="1"/>
          </p:cNvSpPr>
          <p:nvPr/>
        </p:nvSpPr>
        <p:spPr>
          <a:xfrm>
            <a:off x="4552950" y="57435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UiPath</a:t>
            </a:r>
          </a:p>
        </p:txBody>
      </p:sp>
      <p:sp>
        <p:nvSpPr>
          <p:cNvPr id="186" name="directory-link-uipath">
            <a:extLst>
              <a:ext uri="{FF2B5EF4-FFF2-40B4-BE49-F238E27FC236}">
                <a16:creationId xmlns:a16="http://schemas.microsoft.com/office/drawing/2014/main" id="{601739ED-5AB6-4031-A6A4-2716CA517F87}"/>
              </a:ext>
            </a:extLst>
          </p:cNvPr>
          <p:cNvSpPr>
            <a:spLocks noGrp="1"/>
          </p:cNvSpPr>
          <p:nvPr/>
        </p:nvSpPr>
        <p:spPr>
          <a:xfrm>
            <a:off x="6638925" y="57721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50"/>
              </a:rPr>
              <a:t>Lien →</a:t>
            </a:r>
          </a:p>
        </p:txBody>
      </p:sp>
      <p:sp>
        <p:nvSpPr>
          <p:cNvPr id="187" name="directory-row-github-copilot">
            <a:extLst>
              <a:ext uri="{FF2B5EF4-FFF2-40B4-BE49-F238E27FC236}">
                <a16:creationId xmlns:a16="http://schemas.microsoft.com/office/drawing/2014/main" id="{93EF6A58-0997-4DD1-8269-0DFF6C1C90D6}"/>
              </a:ext>
            </a:extLst>
          </p:cNvPr>
          <p:cNvSpPr>
            <a:spLocks noGrp="1"/>
          </p:cNvSpPr>
          <p:nvPr/>
        </p:nvSpPr>
        <p:spPr>
          <a:xfrm>
            <a:off x="7848600" y="48387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82" name="Picture 389"/>
          <p:cNvPicPr>
            <a:picLocks noChangeAspect="1"/>
          </p:cNvPicPr>
          <p:nvPr/>
        </p:nvPicPr>
        <p:blipFill>
          <a:blip r:embed="rId51"/>
          <a:stretch/>
        </p:blipFill>
        <p:spPr>
          <a:xfrm>
            <a:off x="7905750" y="4867275"/>
            <a:ext cx="152400" cy="152400"/>
          </a:xfrm>
          <a:prstGeom prst="rect">
            <a:avLst/>
          </a:prstGeom>
        </p:spPr>
      </p:pic>
      <p:sp>
        <p:nvSpPr>
          <p:cNvPr id="189" name="directory-name-github-copilot">
            <a:extLst>
              <a:ext uri="{FF2B5EF4-FFF2-40B4-BE49-F238E27FC236}">
                <a16:creationId xmlns:a16="http://schemas.microsoft.com/office/drawing/2014/main" id="{0A3BCBD1-5E36-4D2E-B657-2E9518359CEC}"/>
              </a:ext>
            </a:extLst>
          </p:cNvPr>
          <p:cNvSpPr>
            <a:spLocks noGrp="1"/>
          </p:cNvSpPr>
          <p:nvPr/>
        </p:nvSpPr>
        <p:spPr>
          <a:xfrm>
            <a:off x="8124825" y="48291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GitHub Copilot</a:t>
            </a:r>
          </a:p>
        </p:txBody>
      </p:sp>
      <p:sp>
        <p:nvSpPr>
          <p:cNvPr id="190" name="directory-link-github-copilot">
            <a:extLst>
              <a:ext uri="{FF2B5EF4-FFF2-40B4-BE49-F238E27FC236}">
                <a16:creationId xmlns:a16="http://schemas.microsoft.com/office/drawing/2014/main" id="{64567CDA-DEDC-4BE0-A189-A62B27109240}"/>
              </a:ext>
            </a:extLst>
          </p:cNvPr>
          <p:cNvSpPr>
            <a:spLocks noGrp="1"/>
          </p:cNvSpPr>
          <p:nvPr/>
        </p:nvSpPr>
        <p:spPr>
          <a:xfrm>
            <a:off x="10210800" y="48577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52"/>
              </a:rPr>
              <a:t>Lien →</a:t>
            </a:r>
          </a:p>
        </p:txBody>
      </p:sp>
      <p:sp>
        <p:nvSpPr>
          <p:cNvPr id="191" name="directory-row-cursor">
            <a:extLst>
              <a:ext uri="{FF2B5EF4-FFF2-40B4-BE49-F238E27FC236}">
                <a16:creationId xmlns:a16="http://schemas.microsoft.com/office/drawing/2014/main" id="{0DF469A0-2932-428A-A928-72AFCB6F4C86}"/>
              </a:ext>
            </a:extLst>
          </p:cNvPr>
          <p:cNvSpPr>
            <a:spLocks noGrp="1"/>
          </p:cNvSpPr>
          <p:nvPr/>
        </p:nvSpPr>
        <p:spPr>
          <a:xfrm>
            <a:off x="7848600" y="50673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86" name="Picture 393"/>
          <p:cNvPicPr>
            <a:picLocks noChangeAspect="1"/>
          </p:cNvPicPr>
          <p:nvPr/>
        </p:nvPicPr>
        <p:blipFill>
          <a:blip r:embed="rId53"/>
          <a:stretch/>
        </p:blipFill>
        <p:spPr>
          <a:xfrm>
            <a:off x="7905750" y="5095875"/>
            <a:ext cx="152400" cy="152400"/>
          </a:xfrm>
          <a:prstGeom prst="rect">
            <a:avLst/>
          </a:prstGeom>
        </p:spPr>
      </p:pic>
      <p:sp>
        <p:nvSpPr>
          <p:cNvPr id="193" name="directory-name-cursor">
            <a:extLst>
              <a:ext uri="{FF2B5EF4-FFF2-40B4-BE49-F238E27FC236}">
                <a16:creationId xmlns:a16="http://schemas.microsoft.com/office/drawing/2014/main" id="{B7AFE679-F371-4CA6-8605-AC2613F4A9CD}"/>
              </a:ext>
            </a:extLst>
          </p:cNvPr>
          <p:cNvSpPr>
            <a:spLocks noGrp="1"/>
          </p:cNvSpPr>
          <p:nvPr/>
        </p:nvSpPr>
        <p:spPr>
          <a:xfrm>
            <a:off x="8124825" y="50577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Cursor</a:t>
            </a:r>
          </a:p>
        </p:txBody>
      </p:sp>
      <p:sp>
        <p:nvSpPr>
          <p:cNvPr id="194" name="directory-link-cursor">
            <a:extLst>
              <a:ext uri="{FF2B5EF4-FFF2-40B4-BE49-F238E27FC236}">
                <a16:creationId xmlns:a16="http://schemas.microsoft.com/office/drawing/2014/main" id="{47BEF5A5-761C-4F6C-A4CE-6E1D0C3D68F2}"/>
              </a:ext>
            </a:extLst>
          </p:cNvPr>
          <p:cNvSpPr>
            <a:spLocks noGrp="1"/>
          </p:cNvSpPr>
          <p:nvPr/>
        </p:nvSpPr>
        <p:spPr>
          <a:xfrm>
            <a:off x="10210800" y="50863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54"/>
              </a:rPr>
              <a:t>Lien →</a:t>
            </a:r>
          </a:p>
        </p:txBody>
      </p:sp>
      <p:sp>
        <p:nvSpPr>
          <p:cNvPr id="195" name="directory-row-claude-code">
            <a:extLst>
              <a:ext uri="{FF2B5EF4-FFF2-40B4-BE49-F238E27FC236}">
                <a16:creationId xmlns:a16="http://schemas.microsoft.com/office/drawing/2014/main" id="{B4A6F1EF-EA89-4793-B5E6-1CBB19F00E74}"/>
              </a:ext>
            </a:extLst>
          </p:cNvPr>
          <p:cNvSpPr>
            <a:spLocks noGrp="1"/>
          </p:cNvSpPr>
          <p:nvPr/>
        </p:nvSpPr>
        <p:spPr>
          <a:xfrm>
            <a:off x="7848600" y="52959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90" name="Picture 397"/>
          <p:cNvPicPr>
            <a:picLocks noChangeAspect="1"/>
          </p:cNvPicPr>
          <p:nvPr/>
        </p:nvPicPr>
        <p:blipFill>
          <a:blip r:embed="rId55"/>
          <a:stretch/>
        </p:blipFill>
        <p:spPr>
          <a:xfrm>
            <a:off x="7905750" y="5324475"/>
            <a:ext cx="152400" cy="152400"/>
          </a:xfrm>
          <a:prstGeom prst="rect">
            <a:avLst/>
          </a:prstGeom>
        </p:spPr>
      </p:pic>
      <p:sp>
        <p:nvSpPr>
          <p:cNvPr id="197" name="directory-name-claude-code">
            <a:extLst>
              <a:ext uri="{FF2B5EF4-FFF2-40B4-BE49-F238E27FC236}">
                <a16:creationId xmlns:a16="http://schemas.microsoft.com/office/drawing/2014/main" id="{8CC0AC37-1E9E-4F8A-B6C6-4B0B891F2A35}"/>
              </a:ext>
            </a:extLst>
          </p:cNvPr>
          <p:cNvSpPr>
            <a:spLocks noGrp="1"/>
          </p:cNvSpPr>
          <p:nvPr/>
        </p:nvSpPr>
        <p:spPr>
          <a:xfrm>
            <a:off x="8124825" y="52863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Claude Code</a:t>
            </a:r>
          </a:p>
        </p:txBody>
      </p:sp>
      <p:sp>
        <p:nvSpPr>
          <p:cNvPr id="198" name="directory-link-claude-code">
            <a:extLst>
              <a:ext uri="{FF2B5EF4-FFF2-40B4-BE49-F238E27FC236}">
                <a16:creationId xmlns:a16="http://schemas.microsoft.com/office/drawing/2014/main" id="{08B5828C-F3E5-4EAD-BAD7-FED52EDE0D75}"/>
              </a:ext>
            </a:extLst>
          </p:cNvPr>
          <p:cNvSpPr>
            <a:spLocks noGrp="1"/>
          </p:cNvSpPr>
          <p:nvPr/>
        </p:nvSpPr>
        <p:spPr>
          <a:xfrm>
            <a:off x="10210800" y="53149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56"/>
              </a:rPr>
              <a:t>Lien →</a:t>
            </a:r>
          </a:p>
        </p:txBody>
      </p:sp>
      <p:sp>
        <p:nvSpPr>
          <p:cNvPr id="199" name="directory-row-openai-codex">
            <a:extLst>
              <a:ext uri="{FF2B5EF4-FFF2-40B4-BE49-F238E27FC236}">
                <a16:creationId xmlns:a16="http://schemas.microsoft.com/office/drawing/2014/main" id="{C2D1F4A4-19DB-4978-8DC4-133AF926A2B6}"/>
              </a:ext>
            </a:extLst>
          </p:cNvPr>
          <p:cNvSpPr>
            <a:spLocks noGrp="1"/>
          </p:cNvSpPr>
          <p:nvPr/>
        </p:nvSpPr>
        <p:spPr>
          <a:xfrm>
            <a:off x="7848600" y="55245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94" name="Picture 401"/>
          <p:cNvPicPr>
            <a:picLocks noChangeAspect="1"/>
          </p:cNvPicPr>
          <p:nvPr/>
        </p:nvPicPr>
        <p:blipFill>
          <a:blip r:embed="rId57"/>
          <a:stretch/>
        </p:blipFill>
        <p:spPr>
          <a:xfrm>
            <a:off x="7905750" y="5553075"/>
            <a:ext cx="152400" cy="152400"/>
          </a:xfrm>
          <a:prstGeom prst="rect">
            <a:avLst/>
          </a:prstGeom>
        </p:spPr>
      </p:pic>
      <p:sp>
        <p:nvSpPr>
          <p:cNvPr id="201" name="directory-name-openai-codex">
            <a:extLst>
              <a:ext uri="{FF2B5EF4-FFF2-40B4-BE49-F238E27FC236}">
                <a16:creationId xmlns:a16="http://schemas.microsoft.com/office/drawing/2014/main" id="{039FD04B-C36B-41FC-B6FD-BA2ABFC9F09D}"/>
              </a:ext>
            </a:extLst>
          </p:cNvPr>
          <p:cNvSpPr>
            <a:spLocks noGrp="1"/>
          </p:cNvSpPr>
          <p:nvPr/>
        </p:nvSpPr>
        <p:spPr>
          <a:xfrm>
            <a:off x="8124825" y="55149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OpenAI Codex</a:t>
            </a:r>
          </a:p>
        </p:txBody>
      </p:sp>
      <p:sp>
        <p:nvSpPr>
          <p:cNvPr id="202" name="directory-link-openai-codex">
            <a:extLst>
              <a:ext uri="{FF2B5EF4-FFF2-40B4-BE49-F238E27FC236}">
                <a16:creationId xmlns:a16="http://schemas.microsoft.com/office/drawing/2014/main" id="{8E6BE44A-9595-40E4-8AA3-A7388381AABC}"/>
              </a:ext>
            </a:extLst>
          </p:cNvPr>
          <p:cNvSpPr>
            <a:spLocks noGrp="1"/>
          </p:cNvSpPr>
          <p:nvPr/>
        </p:nvSpPr>
        <p:spPr>
          <a:xfrm>
            <a:off x="10210800" y="55435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58"/>
              </a:rPr>
              <a:t>Lien →</a:t>
            </a:r>
          </a:p>
        </p:txBody>
      </p:sp>
      <p:sp>
        <p:nvSpPr>
          <p:cNvPr id="203" name="directory-row-lovable">
            <a:extLst>
              <a:ext uri="{FF2B5EF4-FFF2-40B4-BE49-F238E27FC236}">
                <a16:creationId xmlns:a16="http://schemas.microsoft.com/office/drawing/2014/main" id="{9490AC72-F96C-4714-9885-67017DB0CB6F}"/>
              </a:ext>
            </a:extLst>
          </p:cNvPr>
          <p:cNvSpPr>
            <a:spLocks noGrp="1"/>
          </p:cNvSpPr>
          <p:nvPr/>
        </p:nvSpPr>
        <p:spPr>
          <a:xfrm>
            <a:off x="7848600" y="5753100"/>
            <a:ext cx="3067050" cy="209550"/>
          </a:xfrm>
          <a:prstGeom prst="roundRect">
            <a:avLst>
              <a:gd name="adj" fmla="val 18182"/>
            </a:avLst>
          </a:prstGeom>
          <a:solidFill>
            <a:srgbClr val="FFFFFF"/>
          </a:solidFill>
          <a:ln w="6668">
            <a:solidFill>
              <a:srgbClr val="D4E8F0"/>
            </a:solidFill>
          </a:ln>
        </p:spPr>
        <p:txBody>
          <a:bodyPr/>
          <a:lstStyle/>
          <a:p>
            <a:endParaRPr/>
          </a:p>
        </p:txBody>
      </p:sp>
      <p:pic>
        <p:nvPicPr>
          <p:cNvPr id="398" name="Picture 405"/>
          <p:cNvPicPr>
            <a:picLocks noChangeAspect="1"/>
          </p:cNvPicPr>
          <p:nvPr/>
        </p:nvPicPr>
        <p:blipFill>
          <a:blip r:embed="rId59"/>
          <a:stretch/>
        </p:blipFill>
        <p:spPr>
          <a:xfrm>
            <a:off x="7905750" y="5781675"/>
            <a:ext cx="152400" cy="152400"/>
          </a:xfrm>
          <a:prstGeom prst="rect">
            <a:avLst/>
          </a:prstGeom>
        </p:spPr>
      </p:pic>
      <p:sp>
        <p:nvSpPr>
          <p:cNvPr id="205" name="directory-name-lovable">
            <a:extLst>
              <a:ext uri="{FF2B5EF4-FFF2-40B4-BE49-F238E27FC236}">
                <a16:creationId xmlns:a16="http://schemas.microsoft.com/office/drawing/2014/main" id="{2C440A57-BF49-43B7-BF0B-0DABB2F1B3F6}"/>
              </a:ext>
            </a:extLst>
          </p:cNvPr>
          <p:cNvSpPr>
            <a:spLocks noGrp="1"/>
          </p:cNvSpPr>
          <p:nvPr/>
        </p:nvSpPr>
        <p:spPr>
          <a:xfrm>
            <a:off x="8124825" y="5743575"/>
            <a:ext cx="1981200" cy="228600"/>
          </a:xfrm>
          <a:prstGeom prst="rect">
            <a:avLst/>
          </a:prstGeom>
          <a:ln w="0">
            <a:solidFill>
              <a:srgbClr val="FFFFFF"/>
            </a:solidFill>
          </a:ln>
        </p:spPr>
        <p:txBody>
          <a:bodyPr anchor="ctr">
            <a:normAutofit fontScale="92500"/>
          </a:bodyPr>
          <a:lstStyle/>
          <a:p>
            <a:pPr>
              <a:buNone/>
              <a:defRPr sz="1020" b="1">
                <a:solidFill>
                  <a:srgbClr val="202124"/>
                </a:solidFill>
              </a:defRPr>
            </a:pPr>
            <a:r>
              <a:rPr sz="1020" b="1">
                <a:solidFill>
                  <a:srgbClr val="202124"/>
                </a:solidFill>
              </a:rPr>
              <a:t>Lovable</a:t>
            </a:r>
          </a:p>
        </p:txBody>
      </p:sp>
      <p:sp>
        <p:nvSpPr>
          <p:cNvPr id="206" name="directory-link-lovable">
            <a:extLst>
              <a:ext uri="{FF2B5EF4-FFF2-40B4-BE49-F238E27FC236}">
                <a16:creationId xmlns:a16="http://schemas.microsoft.com/office/drawing/2014/main" id="{2A95A767-01F7-4727-9E48-AEBF737B696D}"/>
              </a:ext>
            </a:extLst>
          </p:cNvPr>
          <p:cNvSpPr>
            <a:spLocks noGrp="1"/>
          </p:cNvSpPr>
          <p:nvPr/>
        </p:nvSpPr>
        <p:spPr>
          <a:xfrm>
            <a:off x="10210800" y="5772150"/>
            <a:ext cx="666750" cy="171450"/>
          </a:xfrm>
          <a:prstGeom prst="roundRect">
            <a:avLst>
              <a:gd name="adj" fmla="val 43750"/>
            </a:avLst>
          </a:prstGeom>
          <a:ln w="12859">
            <a:solidFill>
              <a:srgbClr val="8D25D2"/>
            </a:solidFill>
          </a:ln>
        </p:spPr>
        <p:txBody>
          <a:bodyPr wrap="none" lIns="38100" tIns="0" rIns="38100" bIns="0" anchor="ctr">
            <a:normAutofit/>
          </a:bodyPr>
          <a:lstStyle/>
          <a:p>
            <a:pPr algn="ctr">
              <a:buNone/>
              <a:defRPr sz="788" b="1" u="none">
                <a:solidFill>
                  <a:srgbClr val="00507A"/>
                </a:solidFill>
                <a:latin typeface="Arial"/>
                <a:ea typeface="Arial"/>
                <a:cs typeface="Arial"/>
              </a:defRPr>
            </a:pPr>
            <a:r>
              <a:rPr sz="788" b="1" u="none">
                <a:solidFill>
                  <a:srgbClr val="00507A"/>
                </a:solidFill>
                <a:latin typeface="Arial"/>
                <a:ea typeface="Arial"/>
                <a:cs typeface="Arial"/>
                <a:hlinkClick r:id="rId60"/>
              </a:rPr>
              <a:t>Lien →</a:t>
            </a:r>
          </a:p>
        </p:txBody>
      </p:sp>
      <p:pic>
        <p:nvPicPr>
          <p:cNvPr id="401" name="Picture 289"/>
          <p:cNvPicPr>
            <a:picLocks noChangeAspect="1"/>
          </p:cNvPicPr>
          <p:nvPr/>
        </p:nvPicPr>
        <p:blipFill>
          <a:blip r:embed="rId24"/>
          <a:stretch/>
        </p:blipFill>
        <p:spPr>
          <a:xfrm>
            <a:off x="762000" y="2752725"/>
            <a:ext cx="152400" cy="152400"/>
          </a:xfrm>
          <a:prstGeom prst="rect">
            <a:avLst/>
          </a:prstGeom>
        </p:spPr>
      </p:pic>
      <p:pic>
        <p:nvPicPr>
          <p:cNvPr id="402" name="Picture 293"/>
          <p:cNvPicPr>
            <a:picLocks noChangeAspect="1"/>
          </p:cNvPicPr>
          <p:nvPr/>
        </p:nvPicPr>
        <p:blipFill>
          <a:blip r:embed="rId61"/>
          <a:stretch/>
        </p:blipFill>
        <p:spPr>
          <a:xfrm>
            <a:off x="762000" y="2981325"/>
            <a:ext cx="152400" cy="152400"/>
          </a:xfrm>
          <a:prstGeom prst="rect">
            <a:avLst/>
          </a:prstGeom>
        </p:spPr>
      </p:pic>
      <p:pic>
        <p:nvPicPr>
          <p:cNvPr id="403" name="Picture 301"/>
          <p:cNvPicPr>
            <a:picLocks noChangeAspect="1"/>
          </p:cNvPicPr>
          <p:nvPr/>
        </p:nvPicPr>
        <p:blipFill>
          <a:blip r:embed="rId62"/>
          <a:stretch/>
        </p:blipFill>
        <p:spPr>
          <a:xfrm>
            <a:off x="762000" y="3438525"/>
            <a:ext cx="152400" cy="152400"/>
          </a:xfrm>
          <a:prstGeom prst="rect">
            <a:avLst/>
          </a:prstGeom>
        </p:spPr>
      </p:pic>
      <p:pic>
        <p:nvPicPr>
          <p:cNvPr id="404" name="Picture 305"/>
          <p:cNvPicPr>
            <a:picLocks noChangeAspect="1"/>
          </p:cNvPicPr>
          <p:nvPr/>
        </p:nvPicPr>
        <p:blipFill>
          <a:blip r:embed="rId63"/>
          <a:stretch/>
        </p:blipFill>
        <p:spPr>
          <a:xfrm>
            <a:off x="762000" y="3667125"/>
            <a:ext cx="152400" cy="152400"/>
          </a:xfrm>
          <a:prstGeom prst="rect">
            <a:avLst/>
          </a:prstGeom>
        </p:spPr>
      </p:pic>
      <p:pic>
        <p:nvPicPr>
          <p:cNvPr id="405" name="Picture 337"/>
          <p:cNvPicPr>
            <a:picLocks noChangeAspect="1"/>
          </p:cNvPicPr>
          <p:nvPr/>
        </p:nvPicPr>
        <p:blipFill>
          <a:blip r:embed="rId64"/>
          <a:stretch/>
        </p:blipFill>
        <p:spPr>
          <a:xfrm>
            <a:off x="7905750" y="3209925"/>
            <a:ext cx="152400" cy="152400"/>
          </a:xfrm>
          <a:prstGeom prst="rect">
            <a:avLst/>
          </a:prstGeom>
        </p:spPr>
      </p:pic>
      <p:pic>
        <p:nvPicPr>
          <p:cNvPr id="406" name="Picture 3"/>
          <p:cNvPicPr>
            <a:picLocks noChangeAspect="1"/>
          </p:cNvPicPr>
          <p:nvPr/>
        </p:nvPicPr>
        <p:blipFill>
          <a:blip r:embed="rId65"/>
          <a:stretch>
            <a:fillRect/>
          </a:stretch>
        </p:blipFill>
        <p:spPr>
          <a:xfrm>
            <a:off x="4337564" y="4874895"/>
            <a:ext cx="156331" cy="155448"/>
          </a:xfrm>
          <a:prstGeom prst="rect">
            <a:avLst/>
          </a:prstGeom>
        </p:spPr>
      </p:pic>
      <p:pic>
        <p:nvPicPr>
          <p:cNvPr id="407" name="Picture 3"/>
          <p:cNvPicPr>
            <a:picLocks noChangeAspect="1"/>
          </p:cNvPicPr>
          <p:nvPr/>
        </p:nvPicPr>
        <p:blipFill>
          <a:blip r:embed="rId66"/>
          <a:stretch>
            <a:fillRect/>
          </a:stretch>
        </p:blipFill>
        <p:spPr>
          <a:xfrm>
            <a:off x="759108" y="3206877"/>
            <a:ext cx="155292" cy="155448"/>
          </a:xfrm>
          <a:prstGeom prst="rect">
            <a:avLst/>
          </a:prstGeom>
        </p:spPr>
      </p:pic>
      <p:pic>
        <p:nvPicPr>
          <p:cNvPr id="408" name="Picture 3"/>
          <p:cNvPicPr>
            <a:picLocks noChangeAspect="1"/>
          </p:cNvPicPr>
          <p:nvPr/>
        </p:nvPicPr>
        <p:blipFill>
          <a:blip r:embed="rId67"/>
          <a:stretch>
            <a:fillRect/>
          </a:stretch>
        </p:blipFill>
        <p:spPr>
          <a:xfrm>
            <a:off x="727710" y="5342001"/>
            <a:ext cx="209855" cy="155448"/>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78"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BB471C19-1CF6-4C39-B42D-0AF82668228D}"/>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slide-title">
            <a:extLst>
              <a:ext uri="{FF2B5EF4-FFF2-40B4-BE49-F238E27FC236}">
                <a16:creationId xmlns:a16="http://schemas.microsoft.com/office/drawing/2014/main" id="{55E98444-B05E-4ADE-A5FA-115593611645}"/>
              </a:ext>
            </a:extLst>
          </p:cNvPr>
          <p:cNvSpPr>
            <a:spLocks noGrp="1"/>
          </p:cNvSpPr>
          <p:nvPr/>
        </p:nvSpPr>
        <p:spPr>
          <a:xfrm>
            <a:off x="647700" y="914400"/>
            <a:ext cx="83820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Tarification</a:t>
            </a:r>
          </a:p>
        </p:txBody>
      </p:sp>
      <p:sp>
        <p:nvSpPr>
          <p:cNvPr id="40" name="slide-subtitle">
            <a:extLst>
              <a:ext uri="{FF2B5EF4-FFF2-40B4-BE49-F238E27FC236}">
                <a16:creationId xmlns:a16="http://schemas.microsoft.com/office/drawing/2014/main" id="{7886BC6F-6F7D-4F10-922F-F14BCC1614E5}"/>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lgn="l">
              <a:buNone/>
              <a:defRPr sz="1088">
                <a:solidFill>
                  <a:srgbClr val="666666"/>
                </a:solidFill>
                <a:latin typeface="Montserrat"/>
                <a:ea typeface="Montserrat"/>
                <a:cs typeface="Montserrat"/>
              </a:defRPr>
            </a:pPr>
            <a:r>
              <a:rPr sz="1088">
                <a:solidFill>
                  <a:srgbClr val="666666"/>
                </a:solidFill>
                <a:latin typeface="Montserrat"/>
                <a:ea typeface="Montserrat"/>
                <a:cs typeface="Montserrat"/>
              </a:rPr>
              <a:t>Des repères de comparaison à confirmer sur les pages officielles avant tout engagement.</a:t>
            </a:r>
          </a:p>
        </p:txBody>
      </p:sp>
      <p:sp>
        <p:nvSpPr>
          <p:cNvPr id="41" name="Straight Connector 40">
            <a:extLst>
              <a:ext uri="{FF2B5EF4-FFF2-40B4-BE49-F238E27FC236}">
                <a16:creationId xmlns:a16="http://schemas.microsoft.com/office/drawing/2014/main" id="{8D677110-2BB2-4CD0-B090-1A647BE2F401}"/>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2" name="Rectangle: Rounded Corners 41">
            <a:extLst>
              <a:ext uri="{FF2B5EF4-FFF2-40B4-BE49-F238E27FC236}">
                <a16:creationId xmlns:a16="http://schemas.microsoft.com/office/drawing/2014/main" id="{D621A894-4F9D-4AD0-9BAE-FB4F37C22DDA}"/>
              </a:ext>
            </a:extLst>
          </p:cNvPr>
          <p:cNvSpPr>
            <a:spLocks noGrp="1"/>
          </p:cNvSpPr>
          <p:nvPr/>
        </p:nvSpPr>
        <p:spPr>
          <a:xfrm>
            <a:off x="571500" y="2076450"/>
            <a:ext cx="2476500" cy="2990850"/>
          </a:xfrm>
          <a:prstGeom prst="roundRect">
            <a:avLst>
              <a:gd name="adj" fmla="val 2308"/>
            </a:avLst>
          </a:prstGeom>
          <a:solidFill>
            <a:srgbClr val="FFFFFF"/>
          </a:solidFill>
          <a:ln w="9525">
            <a:solidFill>
              <a:srgbClr val="B9DDEB"/>
            </a:solidFill>
            <a:prstDash val="solid"/>
          </a:ln>
        </p:spPr>
        <p:txBody>
          <a:bodyPr/>
          <a:lstStyle/>
          <a:p>
            <a:endParaRPr/>
          </a:p>
        </p:txBody>
      </p:sp>
      <p:sp>
        <p:nvSpPr>
          <p:cNvPr id="43" name="pricing-guide-1-n">
            <a:extLst>
              <a:ext uri="{FF2B5EF4-FFF2-40B4-BE49-F238E27FC236}">
                <a16:creationId xmlns:a16="http://schemas.microsoft.com/office/drawing/2014/main" id="{52E686BC-0CCC-4DB0-A7E0-55615DE1D000}"/>
              </a:ext>
            </a:extLst>
          </p:cNvPr>
          <p:cNvSpPr>
            <a:spLocks noGrp="1"/>
          </p:cNvSpPr>
          <p:nvPr/>
        </p:nvSpPr>
        <p:spPr>
          <a:xfrm>
            <a:off x="742950" y="2247900"/>
            <a:ext cx="438150" cy="247650"/>
          </a:xfrm>
          <a:prstGeom prst="rect">
            <a:avLst/>
          </a:prstGeom>
          <a:noFill/>
          <a:ln w="0">
            <a:noFill/>
            <a:prstDash val="solid"/>
          </a:ln>
        </p:spPr>
        <p:txBody>
          <a:bodyPr lIns="0" tIns="0" rIns="0" bIns="0" anchor="t"/>
          <a:lstStyle/>
          <a:p>
            <a:pPr algn="l">
              <a:buNone/>
              <a:defRPr sz="1050" b="1">
                <a:solidFill>
                  <a:srgbClr val="D33087"/>
                </a:solidFill>
                <a:latin typeface="Montserrat"/>
                <a:ea typeface="Montserrat"/>
                <a:cs typeface="Montserrat"/>
              </a:defRPr>
            </a:pPr>
            <a:r>
              <a:rPr sz="1050" b="1">
                <a:solidFill>
                  <a:srgbClr val="D33087"/>
                </a:solidFill>
                <a:latin typeface="Montserrat"/>
                <a:ea typeface="Montserrat"/>
                <a:cs typeface="Montserrat"/>
              </a:rPr>
              <a:t>01</a:t>
            </a:r>
          </a:p>
        </p:txBody>
      </p:sp>
      <p:sp>
        <p:nvSpPr>
          <p:cNvPr id="44" name="pricing-guide-1-icon">
            <a:extLst>
              <a:ext uri="{FF2B5EF4-FFF2-40B4-BE49-F238E27FC236}">
                <a16:creationId xmlns:a16="http://schemas.microsoft.com/office/drawing/2014/main" id="{4A4C0CC2-A427-4FF2-A9D2-87762A57DC61}"/>
              </a:ext>
            </a:extLst>
          </p:cNvPr>
          <p:cNvSpPr>
            <a:spLocks noGrp="1"/>
          </p:cNvSpPr>
          <p:nvPr/>
        </p:nvSpPr>
        <p:spPr>
          <a:xfrm>
            <a:off x="2343150" y="2181225"/>
            <a:ext cx="514350" cy="419100"/>
          </a:xfrm>
          <a:prstGeom prst="rect">
            <a:avLst/>
          </a:prstGeom>
          <a:noFill/>
          <a:ln w="0">
            <a:noFill/>
            <a:prstDash val="solid"/>
          </a:ln>
        </p:spPr>
        <p:txBody>
          <a:bodyPr lIns="0" tIns="0" rIns="0" bIns="0" anchor="t"/>
          <a:lstStyle/>
          <a:p>
            <a:pPr algn="ctr">
              <a:buNone/>
              <a:defRPr sz="2100" b="1">
                <a:solidFill>
                  <a:srgbClr val="0874B5"/>
                </a:solidFill>
                <a:latin typeface="Montserrat"/>
                <a:ea typeface="Montserrat"/>
                <a:cs typeface="Montserrat"/>
              </a:defRPr>
            </a:pPr>
            <a:endParaRPr/>
          </a:p>
        </p:txBody>
      </p:sp>
      <p:sp>
        <p:nvSpPr>
          <p:cNvPr id="45" name="pricing-guide-1-title">
            <a:extLst>
              <a:ext uri="{FF2B5EF4-FFF2-40B4-BE49-F238E27FC236}">
                <a16:creationId xmlns:a16="http://schemas.microsoft.com/office/drawing/2014/main" id="{C316FE4D-A64C-457E-80B5-20842BE29BC0}"/>
              </a:ext>
            </a:extLst>
          </p:cNvPr>
          <p:cNvSpPr>
            <a:spLocks noGrp="1"/>
          </p:cNvSpPr>
          <p:nvPr/>
        </p:nvSpPr>
        <p:spPr>
          <a:xfrm>
            <a:off x="742950" y="2724150"/>
            <a:ext cx="2114550" cy="5905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Lire le modèle de prix</a:t>
            </a:r>
          </a:p>
        </p:txBody>
      </p:sp>
      <p:sp>
        <p:nvSpPr>
          <p:cNvPr id="46" name="Straight Connector 45">
            <a:extLst>
              <a:ext uri="{FF2B5EF4-FFF2-40B4-BE49-F238E27FC236}">
                <a16:creationId xmlns:a16="http://schemas.microsoft.com/office/drawing/2014/main" id="{670BFA0A-3D7A-443D-83AF-835A6B2E1E19}"/>
              </a:ext>
            </a:extLst>
          </p:cNvPr>
          <p:cNvSpPr>
            <a:spLocks noGrp="1"/>
          </p:cNvSpPr>
          <p:nvPr/>
        </p:nvSpPr>
        <p:spPr>
          <a:xfrm>
            <a:off x="742950" y="3381375"/>
            <a:ext cx="2133600" cy="19050"/>
          </a:xfrm>
          <a:prstGeom prst="line">
            <a:avLst/>
          </a:prstGeom>
          <a:noFill/>
          <a:ln w="9525">
            <a:solidFill>
              <a:srgbClr val="D33087"/>
            </a:solidFill>
            <a:prstDash val="solid"/>
          </a:ln>
        </p:spPr>
        <p:txBody>
          <a:bodyPr/>
          <a:lstStyle/>
          <a:p>
            <a:endParaRPr/>
          </a:p>
        </p:txBody>
      </p:sp>
      <p:sp>
        <p:nvSpPr>
          <p:cNvPr id="47" name="pricing-guide-1-body">
            <a:extLst>
              <a:ext uri="{FF2B5EF4-FFF2-40B4-BE49-F238E27FC236}">
                <a16:creationId xmlns:a16="http://schemas.microsoft.com/office/drawing/2014/main" id="{760EF62A-F44C-4B69-ACAF-50231E6CFDD5}"/>
              </a:ext>
            </a:extLst>
          </p:cNvPr>
          <p:cNvSpPr>
            <a:spLocks noGrp="1"/>
          </p:cNvSpPr>
          <p:nvPr/>
        </p:nvSpPr>
        <p:spPr>
          <a:xfrm>
            <a:off x="742950" y="3571875"/>
            <a:ext cx="2133600" cy="1219200"/>
          </a:xfrm>
          <a:prstGeom prst="rect">
            <a:avLst/>
          </a:prstGeom>
          <a:noFill/>
          <a:ln w="0">
            <a:noFill/>
            <a:prstDash val="solid"/>
          </a:ln>
        </p:spPr>
        <p:txBody>
          <a:bodyPr lIns="0" tIns="0" rIns="0" bIns="0" anchor="t"/>
          <a:lstStyle/>
          <a:p>
            <a:pPr algn="l">
              <a:buNone/>
              <a:defRPr sz="1125">
                <a:solidFill>
                  <a:srgbClr val="252525"/>
                </a:solidFill>
                <a:latin typeface="Montserrat"/>
                <a:ea typeface="Montserrat"/>
                <a:cs typeface="Montserrat"/>
              </a:defRPr>
            </a:pPr>
            <a:r>
              <a:rPr sz="1125">
                <a:solidFill>
                  <a:srgbClr val="252525"/>
                </a:solidFill>
                <a:latin typeface="Montserrat"/>
                <a:ea typeface="Montserrat"/>
                <a:cs typeface="Montserrat"/>
              </a:rPr>
              <a:t>Distinguer gratuit, abonnement par utilisateur, crédits, consommation API, capacité et surcoûts d’intégration.</a:t>
            </a:r>
          </a:p>
        </p:txBody>
      </p:sp>
      <p:sp>
        <p:nvSpPr>
          <p:cNvPr id="48" name="Rectangle: Rounded Corners 47">
            <a:extLst>
              <a:ext uri="{FF2B5EF4-FFF2-40B4-BE49-F238E27FC236}">
                <a16:creationId xmlns:a16="http://schemas.microsoft.com/office/drawing/2014/main" id="{48CA1988-63DB-4F2F-B867-43E82078041C}"/>
              </a:ext>
            </a:extLst>
          </p:cNvPr>
          <p:cNvSpPr>
            <a:spLocks noGrp="1"/>
          </p:cNvSpPr>
          <p:nvPr/>
        </p:nvSpPr>
        <p:spPr>
          <a:xfrm>
            <a:off x="3238500" y="2076450"/>
            <a:ext cx="2476500" cy="2990850"/>
          </a:xfrm>
          <a:prstGeom prst="roundRect">
            <a:avLst>
              <a:gd name="adj" fmla="val 2308"/>
            </a:avLst>
          </a:prstGeom>
          <a:solidFill>
            <a:srgbClr val="E8F5FA"/>
          </a:solidFill>
          <a:ln w="9525">
            <a:solidFill>
              <a:srgbClr val="B9DDEB"/>
            </a:solidFill>
            <a:prstDash val="solid"/>
          </a:ln>
        </p:spPr>
        <p:txBody>
          <a:bodyPr/>
          <a:lstStyle/>
          <a:p>
            <a:endParaRPr/>
          </a:p>
        </p:txBody>
      </p:sp>
      <p:sp>
        <p:nvSpPr>
          <p:cNvPr id="49" name="pricing-guide-2-n">
            <a:extLst>
              <a:ext uri="{FF2B5EF4-FFF2-40B4-BE49-F238E27FC236}">
                <a16:creationId xmlns:a16="http://schemas.microsoft.com/office/drawing/2014/main" id="{FF61C514-B89D-4D63-B360-EC0504A51F6A}"/>
              </a:ext>
            </a:extLst>
          </p:cNvPr>
          <p:cNvSpPr>
            <a:spLocks noGrp="1"/>
          </p:cNvSpPr>
          <p:nvPr/>
        </p:nvSpPr>
        <p:spPr>
          <a:xfrm>
            <a:off x="3409950" y="2247900"/>
            <a:ext cx="438150" cy="247650"/>
          </a:xfrm>
          <a:prstGeom prst="rect">
            <a:avLst/>
          </a:prstGeom>
          <a:noFill/>
          <a:ln w="0">
            <a:noFill/>
            <a:prstDash val="solid"/>
          </a:ln>
        </p:spPr>
        <p:txBody>
          <a:bodyPr lIns="0" tIns="0" rIns="0" bIns="0" anchor="t"/>
          <a:lstStyle/>
          <a:p>
            <a:pPr algn="l">
              <a:buNone/>
              <a:defRPr sz="1050" b="1">
                <a:solidFill>
                  <a:srgbClr val="D33087"/>
                </a:solidFill>
                <a:latin typeface="Montserrat"/>
                <a:ea typeface="Montserrat"/>
                <a:cs typeface="Montserrat"/>
              </a:defRPr>
            </a:pPr>
            <a:r>
              <a:rPr sz="1050" b="1">
                <a:solidFill>
                  <a:srgbClr val="D33087"/>
                </a:solidFill>
                <a:latin typeface="Montserrat"/>
                <a:ea typeface="Montserrat"/>
                <a:cs typeface="Montserrat"/>
              </a:rPr>
              <a:t>02</a:t>
            </a:r>
          </a:p>
        </p:txBody>
      </p:sp>
      <p:sp>
        <p:nvSpPr>
          <p:cNvPr id="50" name="pricing-guide-2-icon">
            <a:extLst>
              <a:ext uri="{FF2B5EF4-FFF2-40B4-BE49-F238E27FC236}">
                <a16:creationId xmlns:a16="http://schemas.microsoft.com/office/drawing/2014/main" id="{4013F98B-C558-405A-B94E-2D9C501CD21E}"/>
              </a:ext>
            </a:extLst>
          </p:cNvPr>
          <p:cNvSpPr>
            <a:spLocks noGrp="1"/>
          </p:cNvSpPr>
          <p:nvPr/>
        </p:nvSpPr>
        <p:spPr>
          <a:xfrm>
            <a:off x="5010150" y="2181225"/>
            <a:ext cx="514350" cy="419100"/>
          </a:xfrm>
          <a:prstGeom prst="rect">
            <a:avLst/>
          </a:prstGeom>
          <a:noFill/>
          <a:ln w="0">
            <a:noFill/>
            <a:prstDash val="solid"/>
          </a:ln>
        </p:spPr>
        <p:txBody>
          <a:bodyPr lIns="0" tIns="0" rIns="0" bIns="0" anchor="t"/>
          <a:lstStyle/>
          <a:p>
            <a:pPr algn="ctr">
              <a:buNone/>
              <a:defRPr sz="2100" b="1">
                <a:solidFill>
                  <a:srgbClr val="0874B5"/>
                </a:solidFill>
                <a:latin typeface="Montserrat"/>
                <a:ea typeface="Montserrat"/>
                <a:cs typeface="Montserrat"/>
              </a:defRPr>
            </a:pPr>
            <a:endParaRPr/>
          </a:p>
        </p:txBody>
      </p:sp>
      <p:sp>
        <p:nvSpPr>
          <p:cNvPr id="51" name="pricing-guide-2-title">
            <a:extLst>
              <a:ext uri="{FF2B5EF4-FFF2-40B4-BE49-F238E27FC236}">
                <a16:creationId xmlns:a16="http://schemas.microsoft.com/office/drawing/2014/main" id="{D06C0EB3-A1BE-4C79-AE9F-EB94F33495F4}"/>
              </a:ext>
            </a:extLst>
          </p:cNvPr>
          <p:cNvSpPr>
            <a:spLocks noGrp="1"/>
          </p:cNvSpPr>
          <p:nvPr/>
        </p:nvSpPr>
        <p:spPr>
          <a:xfrm>
            <a:off x="3409950" y="2724150"/>
            <a:ext cx="2114550" cy="5905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Comparer à périmètre égal</a:t>
            </a:r>
          </a:p>
        </p:txBody>
      </p:sp>
      <p:sp>
        <p:nvSpPr>
          <p:cNvPr id="52" name="Straight Connector 51">
            <a:extLst>
              <a:ext uri="{FF2B5EF4-FFF2-40B4-BE49-F238E27FC236}">
                <a16:creationId xmlns:a16="http://schemas.microsoft.com/office/drawing/2014/main" id="{36F1BC96-A0BC-47D8-A16E-2013934105B5}"/>
              </a:ext>
            </a:extLst>
          </p:cNvPr>
          <p:cNvSpPr>
            <a:spLocks noGrp="1"/>
          </p:cNvSpPr>
          <p:nvPr/>
        </p:nvSpPr>
        <p:spPr>
          <a:xfrm>
            <a:off x="3409950" y="3381375"/>
            <a:ext cx="2133600" cy="19050"/>
          </a:xfrm>
          <a:prstGeom prst="line">
            <a:avLst/>
          </a:prstGeom>
          <a:noFill/>
          <a:ln w="9525">
            <a:solidFill>
              <a:srgbClr val="D33087"/>
            </a:solidFill>
            <a:prstDash val="solid"/>
          </a:ln>
        </p:spPr>
        <p:txBody>
          <a:bodyPr/>
          <a:lstStyle/>
          <a:p>
            <a:endParaRPr/>
          </a:p>
        </p:txBody>
      </p:sp>
      <p:sp>
        <p:nvSpPr>
          <p:cNvPr id="53" name="pricing-guide-2-body">
            <a:extLst>
              <a:ext uri="{FF2B5EF4-FFF2-40B4-BE49-F238E27FC236}">
                <a16:creationId xmlns:a16="http://schemas.microsoft.com/office/drawing/2014/main" id="{526A723F-364F-4859-8791-AAEC75B574BE}"/>
              </a:ext>
            </a:extLst>
          </p:cNvPr>
          <p:cNvSpPr>
            <a:spLocks noGrp="1"/>
          </p:cNvSpPr>
          <p:nvPr/>
        </p:nvSpPr>
        <p:spPr>
          <a:xfrm>
            <a:off x="3409950" y="3571875"/>
            <a:ext cx="2133600" cy="1219200"/>
          </a:xfrm>
          <a:prstGeom prst="rect">
            <a:avLst/>
          </a:prstGeom>
          <a:noFill/>
          <a:ln w="0">
            <a:noFill/>
            <a:prstDash val="solid"/>
          </a:ln>
        </p:spPr>
        <p:txBody>
          <a:bodyPr lIns="0" tIns="0" rIns="0" bIns="0" anchor="t"/>
          <a:lstStyle/>
          <a:p>
            <a:pPr algn="l">
              <a:buNone/>
              <a:defRPr sz="1125">
                <a:solidFill>
                  <a:srgbClr val="252525"/>
                </a:solidFill>
                <a:latin typeface="Montserrat"/>
                <a:ea typeface="Montserrat"/>
                <a:cs typeface="Montserrat"/>
              </a:defRPr>
            </a:pPr>
            <a:r>
              <a:rPr sz="1125">
                <a:solidFill>
                  <a:srgbClr val="252525"/>
                </a:solidFill>
                <a:latin typeface="Montserrat"/>
                <a:ea typeface="Montserrat"/>
                <a:cs typeface="Montserrat"/>
              </a:rPr>
              <a:t>Vérifier limites, stockage, modèles inclus, administration, sécurité, support et droits commerciaux.</a:t>
            </a:r>
          </a:p>
        </p:txBody>
      </p:sp>
      <p:sp>
        <p:nvSpPr>
          <p:cNvPr id="54" name="Rectangle: Rounded Corners 53">
            <a:extLst>
              <a:ext uri="{FF2B5EF4-FFF2-40B4-BE49-F238E27FC236}">
                <a16:creationId xmlns:a16="http://schemas.microsoft.com/office/drawing/2014/main" id="{5C544462-119F-424E-BB99-DC8424782767}"/>
              </a:ext>
            </a:extLst>
          </p:cNvPr>
          <p:cNvSpPr>
            <a:spLocks noGrp="1"/>
          </p:cNvSpPr>
          <p:nvPr/>
        </p:nvSpPr>
        <p:spPr>
          <a:xfrm>
            <a:off x="5905500" y="2076450"/>
            <a:ext cx="2476500" cy="2990850"/>
          </a:xfrm>
          <a:prstGeom prst="roundRect">
            <a:avLst>
              <a:gd name="adj" fmla="val 2308"/>
            </a:avLst>
          </a:prstGeom>
          <a:solidFill>
            <a:srgbClr val="FFFFFF"/>
          </a:solidFill>
          <a:ln w="9525">
            <a:solidFill>
              <a:srgbClr val="B9DDEB"/>
            </a:solidFill>
            <a:prstDash val="solid"/>
          </a:ln>
        </p:spPr>
        <p:txBody>
          <a:bodyPr/>
          <a:lstStyle/>
          <a:p>
            <a:endParaRPr/>
          </a:p>
        </p:txBody>
      </p:sp>
      <p:sp>
        <p:nvSpPr>
          <p:cNvPr id="55" name="pricing-guide-3-n">
            <a:extLst>
              <a:ext uri="{FF2B5EF4-FFF2-40B4-BE49-F238E27FC236}">
                <a16:creationId xmlns:a16="http://schemas.microsoft.com/office/drawing/2014/main" id="{A3BF7207-6D90-440F-8C49-C367FBE1B1D1}"/>
              </a:ext>
            </a:extLst>
          </p:cNvPr>
          <p:cNvSpPr>
            <a:spLocks noGrp="1"/>
          </p:cNvSpPr>
          <p:nvPr/>
        </p:nvSpPr>
        <p:spPr>
          <a:xfrm>
            <a:off x="6076950" y="2247900"/>
            <a:ext cx="438150" cy="247650"/>
          </a:xfrm>
          <a:prstGeom prst="rect">
            <a:avLst/>
          </a:prstGeom>
          <a:noFill/>
          <a:ln w="0">
            <a:noFill/>
            <a:prstDash val="solid"/>
          </a:ln>
        </p:spPr>
        <p:txBody>
          <a:bodyPr lIns="0" tIns="0" rIns="0" bIns="0" anchor="t"/>
          <a:lstStyle/>
          <a:p>
            <a:pPr algn="l">
              <a:buNone/>
              <a:defRPr sz="1050" b="1">
                <a:solidFill>
                  <a:srgbClr val="D33087"/>
                </a:solidFill>
                <a:latin typeface="Montserrat"/>
                <a:ea typeface="Montserrat"/>
                <a:cs typeface="Montserrat"/>
              </a:defRPr>
            </a:pPr>
            <a:r>
              <a:rPr sz="1050" b="1">
                <a:solidFill>
                  <a:srgbClr val="D33087"/>
                </a:solidFill>
                <a:latin typeface="Montserrat"/>
                <a:ea typeface="Montserrat"/>
                <a:cs typeface="Montserrat"/>
              </a:rPr>
              <a:t>03</a:t>
            </a:r>
          </a:p>
        </p:txBody>
      </p:sp>
      <p:sp>
        <p:nvSpPr>
          <p:cNvPr id="56" name="pricing-guide-3-icon">
            <a:extLst>
              <a:ext uri="{FF2B5EF4-FFF2-40B4-BE49-F238E27FC236}">
                <a16:creationId xmlns:a16="http://schemas.microsoft.com/office/drawing/2014/main" id="{84CD6ADE-021B-4A70-9A82-9FABB3E9CBA6}"/>
              </a:ext>
            </a:extLst>
          </p:cNvPr>
          <p:cNvSpPr>
            <a:spLocks noGrp="1"/>
          </p:cNvSpPr>
          <p:nvPr/>
        </p:nvSpPr>
        <p:spPr>
          <a:xfrm>
            <a:off x="7677150" y="2181225"/>
            <a:ext cx="514350" cy="419100"/>
          </a:xfrm>
          <a:prstGeom prst="rect">
            <a:avLst/>
          </a:prstGeom>
          <a:noFill/>
          <a:ln w="0">
            <a:noFill/>
            <a:prstDash val="solid"/>
          </a:ln>
        </p:spPr>
        <p:txBody>
          <a:bodyPr lIns="0" tIns="0" rIns="0" bIns="0" anchor="t"/>
          <a:lstStyle/>
          <a:p>
            <a:pPr algn="ctr">
              <a:buNone/>
              <a:defRPr sz="2100" b="1">
                <a:solidFill>
                  <a:srgbClr val="0874B5"/>
                </a:solidFill>
                <a:latin typeface="Montserrat"/>
                <a:ea typeface="Montserrat"/>
                <a:cs typeface="Montserrat"/>
              </a:defRPr>
            </a:pPr>
            <a:endParaRPr/>
          </a:p>
        </p:txBody>
      </p:sp>
      <p:sp>
        <p:nvSpPr>
          <p:cNvPr id="57" name="pricing-guide-3-title">
            <a:extLst>
              <a:ext uri="{FF2B5EF4-FFF2-40B4-BE49-F238E27FC236}">
                <a16:creationId xmlns:a16="http://schemas.microsoft.com/office/drawing/2014/main" id="{66BC1B53-31D0-4862-B15D-0CE852638DF7}"/>
              </a:ext>
            </a:extLst>
          </p:cNvPr>
          <p:cNvSpPr>
            <a:spLocks noGrp="1"/>
          </p:cNvSpPr>
          <p:nvPr/>
        </p:nvSpPr>
        <p:spPr>
          <a:xfrm>
            <a:off x="6076950" y="2724150"/>
            <a:ext cx="2114550" cy="5905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Anticiper le coût réel</a:t>
            </a:r>
          </a:p>
        </p:txBody>
      </p:sp>
      <p:sp>
        <p:nvSpPr>
          <p:cNvPr id="58" name="Straight Connector 57">
            <a:extLst>
              <a:ext uri="{FF2B5EF4-FFF2-40B4-BE49-F238E27FC236}">
                <a16:creationId xmlns:a16="http://schemas.microsoft.com/office/drawing/2014/main" id="{3A0C0613-3AAD-4D84-90E2-741A70863F62}"/>
              </a:ext>
            </a:extLst>
          </p:cNvPr>
          <p:cNvSpPr>
            <a:spLocks noGrp="1"/>
          </p:cNvSpPr>
          <p:nvPr/>
        </p:nvSpPr>
        <p:spPr>
          <a:xfrm>
            <a:off x="6076950" y="3381375"/>
            <a:ext cx="2133600" cy="19050"/>
          </a:xfrm>
          <a:prstGeom prst="line">
            <a:avLst/>
          </a:prstGeom>
          <a:noFill/>
          <a:ln w="9525">
            <a:solidFill>
              <a:srgbClr val="D33087"/>
            </a:solidFill>
            <a:prstDash val="solid"/>
          </a:ln>
        </p:spPr>
        <p:txBody>
          <a:bodyPr/>
          <a:lstStyle/>
          <a:p>
            <a:endParaRPr/>
          </a:p>
        </p:txBody>
      </p:sp>
      <p:sp>
        <p:nvSpPr>
          <p:cNvPr id="59" name="pricing-guide-3-body">
            <a:extLst>
              <a:ext uri="{FF2B5EF4-FFF2-40B4-BE49-F238E27FC236}">
                <a16:creationId xmlns:a16="http://schemas.microsoft.com/office/drawing/2014/main" id="{19642CF7-A8C4-4870-9D8A-1EA3C4FE3588}"/>
              </a:ext>
            </a:extLst>
          </p:cNvPr>
          <p:cNvSpPr>
            <a:spLocks noGrp="1"/>
          </p:cNvSpPr>
          <p:nvPr/>
        </p:nvSpPr>
        <p:spPr>
          <a:xfrm>
            <a:off x="6076950" y="3571875"/>
            <a:ext cx="2133600" cy="1219200"/>
          </a:xfrm>
          <a:prstGeom prst="rect">
            <a:avLst/>
          </a:prstGeom>
          <a:noFill/>
          <a:ln w="0">
            <a:noFill/>
            <a:prstDash val="solid"/>
          </a:ln>
        </p:spPr>
        <p:txBody>
          <a:bodyPr lIns="0" tIns="0" rIns="0" bIns="0" anchor="t"/>
          <a:lstStyle/>
          <a:p>
            <a:pPr algn="l">
              <a:buNone/>
              <a:defRPr sz="1125">
                <a:solidFill>
                  <a:srgbClr val="252525"/>
                </a:solidFill>
                <a:latin typeface="Montserrat"/>
                <a:ea typeface="Montserrat"/>
                <a:cs typeface="Montserrat"/>
              </a:defRPr>
            </a:pPr>
            <a:r>
              <a:rPr sz="1125">
                <a:solidFill>
                  <a:srgbClr val="252525"/>
                </a:solidFill>
                <a:latin typeface="Montserrat"/>
                <a:ea typeface="Montserrat"/>
                <a:cs typeface="Montserrat"/>
              </a:rPr>
              <a:t>Ajouter déploiement, formation, gouvernance, maintenance des workflows et temps de validation humaine.</a:t>
            </a:r>
          </a:p>
        </p:txBody>
      </p:sp>
      <p:sp>
        <p:nvSpPr>
          <p:cNvPr id="60" name="Rectangle: Rounded Corners 59">
            <a:extLst>
              <a:ext uri="{FF2B5EF4-FFF2-40B4-BE49-F238E27FC236}">
                <a16:creationId xmlns:a16="http://schemas.microsoft.com/office/drawing/2014/main" id="{FE6C03B1-5530-4F4A-ADA2-AF3FCD6D574C}"/>
              </a:ext>
            </a:extLst>
          </p:cNvPr>
          <p:cNvSpPr>
            <a:spLocks noGrp="1"/>
          </p:cNvSpPr>
          <p:nvPr/>
        </p:nvSpPr>
        <p:spPr>
          <a:xfrm>
            <a:off x="8572500" y="2076450"/>
            <a:ext cx="2476500" cy="2990850"/>
          </a:xfrm>
          <a:prstGeom prst="roundRect">
            <a:avLst>
              <a:gd name="adj" fmla="val 2308"/>
            </a:avLst>
          </a:prstGeom>
          <a:solidFill>
            <a:srgbClr val="E8F5FA"/>
          </a:solidFill>
          <a:ln w="9525">
            <a:solidFill>
              <a:srgbClr val="B9DDEB"/>
            </a:solidFill>
            <a:prstDash val="solid"/>
          </a:ln>
        </p:spPr>
        <p:txBody>
          <a:bodyPr/>
          <a:lstStyle/>
          <a:p>
            <a:endParaRPr/>
          </a:p>
        </p:txBody>
      </p:sp>
      <p:sp>
        <p:nvSpPr>
          <p:cNvPr id="61" name="pricing-guide-4-n">
            <a:extLst>
              <a:ext uri="{FF2B5EF4-FFF2-40B4-BE49-F238E27FC236}">
                <a16:creationId xmlns:a16="http://schemas.microsoft.com/office/drawing/2014/main" id="{DA297D73-4440-40C1-9669-B86A58BF033F}"/>
              </a:ext>
            </a:extLst>
          </p:cNvPr>
          <p:cNvSpPr>
            <a:spLocks noGrp="1"/>
          </p:cNvSpPr>
          <p:nvPr/>
        </p:nvSpPr>
        <p:spPr>
          <a:xfrm>
            <a:off x="8743950" y="2247900"/>
            <a:ext cx="438150" cy="247650"/>
          </a:xfrm>
          <a:prstGeom prst="rect">
            <a:avLst/>
          </a:prstGeom>
          <a:noFill/>
          <a:ln w="0">
            <a:noFill/>
            <a:prstDash val="solid"/>
          </a:ln>
        </p:spPr>
        <p:txBody>
          <a:bodyPr lIns="0" tIns="0" rIns="0" bIns="0" anchor="t"/>
          <a:lstStyle/>
          <a:p>
            <a:pPr algn="l">
              <a:buNone/>
              <a:defRPr sz="1050" b="1">
                <a:solidFill>
                  <a:srgbClr val="D33087"/>
                </a:solidFill>
                <a:latin typeface="Montserrat"/>
                <a:ea typeface="Montserrat"/>
                <a:cs typeface="Montserrat"/>
              </a:defRPr>
            </a:pPr>
            <a:r>
              <a:rPr sz="1050" b="1">
                <a:solidFill>
                  <a:srgbClr val="D33087"/>
                </a:solidFill>
                <a:latin typeface="Montserrat"/>
                <a:ea typeface="Montserrat"/>
                <a:cs typeface="Montserrat"/>
              </a:rPr>
              <a:t>04</a:t>
            </a:r>
          </a:p>
        </p:txBody>
      </p:sp>
      <p:sp>
        <p:nvSpPr>
          <p:cNvPr id="62" name="pricing-guide-4-icon">
            <a:extLst>
              <a:ext uri="{FF2B5EF4-FFF2-40B4-BE49-F238E27FC236}">
                <a16:creationId xmlns:a16="http://schemas.microsoft.com/office/drawing/2014/main" id="{F06E96A7-AE19-423D-81C9-81EE350ADD44}"/>
              </a:ext>
            </a:extLst>
          </p:cNvPr>
          <p:cNvSpPr>
            <a:spLocks noGrp="1"/>
          </p:cNvSpPr>
          <p:nvPr/>
        </p:nvSpPr>
        <p:spPr>
          <a:xfrm>
            <a:off x="10344150" y="2181225"/>
            <a:ext cx="514350" cy="419100"/>
          </a:xfrm>
          <a:prstGeom prst="rect">
            <a:avLst/>
          </a:prstGeom>
          <a:noFill/>
          <a:ln w="0">
            <a:noFill/>
            <a:prstDash val="solid"/>
          </a:ln>
        </p:spPr>
        <p:txBody>
          <a:bodyPr lIns="0" tIns="0" rIns="0" bIns="0" anchor="t"/>
          <a:lstStyle/>
          <a:p>
            <a:pPr algn="ctr">
              <a:buNone/>
              <a:defRPr sz="2100" b="1">
                <a:solidFill>
                  <a:srgbClr val="0874B5"/>
                </a:solidFill>
                <a:latin typeface="Montserrat"/>
                <a:ea typeface="Montserrat"/>
                <a:cs typeface="Montserrat"/>
              </a:defRPr>
            </a:pPr>
            <a:endParaRPr/>
          </a:p>
        </p:txBody>
      </p:sp>
      <p:sp>
        <p:nvSpPr>
          <p:cNvPr id="63" name="pricing-guide-4-title">
            <a:extLst>
              <a:ext uri="{FF2B5EF4-FFF2-40B4-BE49-F238E27FC236}">
                <a16:creationId xmlns:a16="http://schemas.microsoft.com/office/drawing/2014/main" id="{88294327-95A7-49F7-96A3-615F39CA1CCA}"/>
              </a:ext>
            </a:extLst>
          </p:cNvPr>
          <p:cNvSpPr>
            <a:spLocks noGrp="1"/>
          </p:cNvSpPr>
          <p:nvPr/>
        </p:nvSpPr>
        <p:spPr>
          <a:xfrm>
            <a:off x="8743950" y="2724150"/>
            <a:ext cx="2114550" cy="590550"/>
          </a:xfrm>
          <a:prstGeom prst="rect">
            <a:avLst/>
          </a:prstGeom>
          <a:noFill/>
          <a:ln w="0">
            <a:noFill/>
            <a:prstDash val="solid"/>
          </a:ln>
        </p:spPr>
        <p:txBody>
          <a:bodyPr lIns="0" tIns="0" rIns="0" bIns="0" anchor="t"/>
          <a:lstStyle/>
          <a:p>
            <a:pPr algn="l">
              <a:buNone/>
              <a:defRPr sz="1500" b="1">
                <a:solidFill>
                  <a:srgbClr val="07567F"/>
                </a:solidFill>
                <a:latin typeface="Montserrat"/>
                <a:ea typeface="Montserrat"/>
                <a:cs typeface="Montserrat"/>
              </a:defRPr>
            </a:pPr>
            <a:r>
              <a:rPr sz="1500" b="1">
                <a:solidFill>
                  <a:srgbClr val="07567F"/>
                </a:solidFill>
                <a:latin typeface="Montserrat"/>
                <a:ea typeface="Montserrat"/>
                <a:cs typeface="Montserrat"/>
              </a:rPr>
              <a:t>Mettre à jour régulièrement</a:t>
            </a:r>
          </a:p>
        </p:txBody>
      </p:sp>
      <p:sp>
        <p:nvSpPr>
          <p:cNvPr id="64" name="Straight Connector 63">
            <a:extLst>
              <a:ext uri="{FF2B5EF4-FFF2-40B4-BE49-F238E27FC236}">
                <a16:creationId xmlns:a16="http://schemas.microsoft.com/office/drawing/2014/main" id="{EEF9BFA7-B2B0-4CFA-88D1-AAE8FA9B1B47}"/>
              </a:ext>
            </a:extLst>
          </p:cNvPr>
          <p:cNvSpPr>
            <a:spLocks noGrp="1"/>
          </p:cNvSpPr>
          <p:nvPr/>
        </p:nvSpPr>
        <p:spPr>
          <a:xfrm>
            <a:off x="8743950" y="3381375"/>
            <a:ext cx="2133600" cy="19050"/>
          </a:xfrm>
          <a:prstGeom prst="line">
            <a:avLst/>
          </a:prstGeom>
          <a:noFill/>
          <a:ln w="9525">
            <a:solidFill>
              <a:srgbClr val="D33087"/>
            </a:solidFill>
            <a:prstDash val="solid"/>
          </a:ln>
        </p:spPr>
        <p:txBody>
          <a:bodyPr/>
          <a:lstStyle/>
          <a:p>
            <a:endParaRPr/>
          </a:p>
        </p:txBody>
      </p:sp>
      <p:sp>
        <p:nvSpPr>
          <p:cNvPr id="65" name="pricing-guide-4-body">
            <a:extLst>
              <a:ext uri="{FF2B5EF4-FFF2-40B4-BE49-F238E27FC236}">
                <a16:creationId xmlns:a16="http://schemas.microsoft.com/office/drawing/2014/main" id="{93411658-242E-43AF-8F29-A33E91856B1D}"/>
              </a:ext>
            </a:extLst>
          </p:cNvPr>
          <p:cNvSpPr>
            <a:spLocks noGrp="1"/>
          </p:cNvSpPr>
          <p:nvPr/>
        </p:nvSpPr>
        <p:spPr>
          <a:xfrm>
            <a:off x="8743950" y="3571875"/>
            <a:ext cx="2133600" cy="1219200"/>
          </a:xfrm>
          <a:prstGeom prst="rect">
            <a:avLst/>
          </a:prstGeom>
          <a:noFill/>
          <a:ln w="0">
            <a:noFill/>
            <a:prstDash val="solid"/>
          </a:ln>
        </p:spPr>
        <p:txBody>
          <a:bodyPr lIns="0" tIns="0" rIns="0" bIns="0" anchor="t"/>
          <a:lstStyle/>
          <a:p>
            <a:pPr algn="l">
              <a:buNone/>
              <a:defRPr sz="1125">
                <a:solidFill>
                  <a:srgbClr val="252525"/>
                </a:solidFill>
                <a:latin typeface="Montserrat"/>
                <a:ea typeface="Montserrat"/>
                <a:cs typeface="Montserrat"/>
              </a:defRPr>
            </a:pPr>
            <a:r>
              <a:rPr sz="1125">
                <a:solidFill>
                  <a:srgbClr val="252525"/>
                </a:solidFill>
                <a:latin typeface="Montserrat"/>
                <a:ea typeface="Montserrat"/>
                <a:cs typeface="Montserrat"/>
              </a:rPr>
              <a:t>Revoir tarifs, versions, disponibilité régionale et conditions de traitement au moins chaque trimestre.</a:t>
            </a:r>
          </a:p>
        </p:txBody>
      </p:sp>
      <p:sp>
        <p:nvSpPr>
          <p:cNvPr id="66" name="Rectangle: Rounded Corners 65">
            <a:extLst>
              <a:ext uri="{FF2B5EF4-FFF2-40B4-BE49-F238E27FC236}">
                <a16:creationId xmlns:a16="http://schemas.microsoft.com/office/drawing/2014/main" id="{6024B969-332D-4F2F-AF84-8430BDA96B54}"/>
              </a:ext>
            </a:extLst>
          </p:cNvPr>
          <p:cNvSpPr>
            <a:spLocks noGrp="1"/>
          </p:cNvSpPr>
          <p:nvPr/>
        </p:nvSpPr>
        <p:spPr>
          <a:xfrm>
            <a:off x="571500" y="5257800"/>
            <a:ext cx="10477500" cy="800100"/>
          </a:xfrm>
          <a:prstGeom prst="roundRect">
            <a:avLst>
              <a:gd name="adj" fmla="val 7143"/>
            </a:avLst>
          </a:prstGeom>
          <a:solidFill>
            <a:srgbClr val="F9E8F2"/>
          </a:solidFill>
          <a:ln w="0">
            <a:noFill/>
            <a:prstDash val="solid"/>
          </a:ln>
        </p:spPr>
        <p:txBody>
          <a:bodyPr/>
          <a:lstStyle/>
          <a:p>
            <a:endParaRPr/>
          </a:p>
        </p:txBody>
      </p:sp>
      <p:sp>
        <p:nvSpPr>
          <p:cNvPr id="67" name="pricing-reference-title">
            <a:extLst>
              <a:ext uri="{FF2B5EF4-FFF2-40B4-BE49-F238E27FC236}">
                <a16:creationId xmlns:a16="http://schemas.microsoft.com/office/drawing/2014/main" id="{ADAA8E38-B85A-47A9-9AAE-0D725AC54DB6}"/>
              </a:ext>
            </a:extLst>
          </p:cNvPr>
          <p:cNvSpPr>
            <a:spLocks noGrp="1"/>
          </p:cNvSpPr>
          <p:nvPr/>
        </p:nvSpPr>
        <p:spPr>
          <a:xfrm>
            <a:off x="762000" y="5429250"/>
            <a:ext cx="1952625" cy="228600"/>
          </a:xfrm>
          <a:prstGeom prst="rect">
            <a:avLst/>
          </a:prstGeom>
          <a:noFill/>
          <a:ln w="0">
            <a:noFill/>
            <a:prstDash val="solid"/>
          </a:ln>
        </p:spPr>
        <p:txBody>
          <a:bodyPr lIns="0" tIns="0" rIns="0" bIns="0" anchor="t"/>
          <a:lstStyle/>
          <a:p>
            <a:pPr algn="l">
              <a:buNone/>
              <a:defRPr sz="1125" b="1">
                <a:solidFill>
                  <a:srgbClr val="D33087"/>
                </a:solidFill>
                <a:latin typeface="Montserrat"/>
                <a:ea typeface="Montserrat"/>
                <a:cs typeface="Montserrat"/>
              </a:defRPr>
            </a:pPr>
            <a:r>
              <a:rPr sz="1125" b="1">
                <a:solidFill>
                  <a:srgbClr val="D33087"/>
                </a:solidFill>
                <a:latin typeface="Montserrat"/>
                <a:ea typeface="Montserrat"/>
                <a:cs typeface="Montserrat"/>
              </a:rPr>
              <a:t>Référence éditoriale :</a:t>
            </a:r>
          </a:p>
        </p:txBody>
      </p:sp>
      <p:sp>
        <p:nvSpPr>
          <p:cNvPr id="68" name="pricing-reference-body">
            <a:extLst>
              <a:ext uri="{FF2B5EF4-FFF2-40B4-BE49-F238E27FC236}">
                <a16:creationId xmlns:a16="http://schemas.microsoft.com/office/drawing/2014/main" id="{F428EE28-8AF0-4643-89DB-9D48E258F34B}"/>
              </a:ext>
            </a:extLst>
          </p:cNvPr>
          <p:cNvSpPr>
            <a:spLocks noGrp="1"/>
          </p:cNvSpPr>
          <p:nvPr/>
        </p:nvSpPr>
        <p:spPr>
          <a:xfrm>
            <a:off x="2745316" y="5416551"/>
            <a:ext cx="8001000" cy="476250"/>
          </a:xfrm>
          <a:prstGeom prst="rect">
            <a:avLst/>
          </a:prstGeom>
          <a:noFill/>
          <a:ln w="0">
            <a:noFill/>
            <a:prstDash val="solid"/>
          </a:ln>
        </p:spPr>
        <p:txBody>
          <a:bodyPr lIns="0" tIns="0" rIns="0" bIns="0" anchor="t"/>
          <a:lstStyle/>
          <a:p>
            <a:pPr algn="l">
              <a:buNone/>
              <a:defRPr sz="1088">
                <a:solidFill>
                  <a:srgbClr val="252525"/>
                </a:solidFill>
                <a:latin typeface="Montserrat"/>
                <a:ea typeface="Montserrat"/>
                <a:cs typeface="Montserrat"/>
              </a:defRPr>
            </a:pPr>
            <a:r>
              <a:rPr sz="1088">
                <a:solidFill>
                  <a:srgbClr val="252525"/>
                </a:solidFill>
                <a:latin typeface="Montserrat"/>
                <a:ea typeface="Montserrat"/>
                <a:cs typeface="Montserrat"/>
              </a:rPr>
              <a:t>Tarifs publics observés le 20 juillet 2026, généralement en USD et hors taxes. Les prix, quotas et disponibilités régionales peuvent évoluer sans préavis.</a:t>
            </a:r>
          </a:p>
        </p:txBody>
      </p:sp>
      <p:sp>
        <p:nvSpPr>
          <p:cNvPr id="69" name="page-label">
            <a:extLst>
              <a:ext uri="{FF2B5EF4-FFF2-40B4-BE49-F238E27FC236}">
                <a16:creationId xmlns:a16="http://schemas.microsoft.com/office/drawing/2014/main" id="{F15F55C2-18D9-4E51-842A-28C8FB03120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dirty="0">
                <a:solidFill>
                  <a:srgbClr val="0874B5"/>
                </a:solidFill>
                <a:latin typeface="Montserrat"/>
                <a:ea typeface="Montserrat"/>
                <a:cs typeface="Montserrat"/>
              </a:rPr>
              <a:t>PAGE </a:t>
            </a:r>
            <a:r>
              <a:rPr lang="fr-MA" sz="788" b="1" dirty="0">
                <a:solidFill>
                  <a:srgbClr val="0874B5"/>
                </a:solidFill>
                <a:latin typeface="Montserrat"/>
                <a:ea typeface="Montserrat"/>
                <a:cs typeface="Montserrat"/>
              </a:rPr>
              <a:t>38</a:t>
            </a:r>
            <a:endParaRPr sz="788" b="1" dirty="0">
              <a:solidFill>
                <a:srgbClr val="0874B5"/>
              </a:solidFill>
              <a:latin typeface="Montserrat"/>
              <a:ea typeface="Montserrat"/>
              <a:cs typeface="Montserrat"/>
            </a:endParaRPr>
          </a:p>
        </p:txBody>
      </p:sp>
      <p:sp>
        <p:nvSpPr>
          <p:cNvPr id="70" name="running-footer">
            <a:extLst>
              <a:ext uri="{FF2B5EF4-FFF2-40B4-BE49-F238E27FC236}">
                <a16:creationId xmlns:a16="http://schemas.microsoft.com/office/drawing/2014/main" id="{5D003FDE-11AB-49A0-91B6-8D57F7E30B2C}"/>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12" name="Picture 111"/>
          <p:cNvPicPr>
            <a:picLocks noChangeAspect="1"/>
          </p:cNvPicPr>
          <p:nvPr/>
        </p:nvPicPr>
        <p:blipFill>
          <a:blip r:embed="rId4"/>
          <a:stretch/>
        </p:blipFill>
        <p:spPr>
          <a:xfrm>
            <a:off x="2457450" y="2247900"/>
            <a:ext cx="285750" cy="285750"/>
          </a:xfrm>
          <a:prstGeom prst="rect">
            <a:avLst/>
          </a:prstGeom>
        </p:spPr>
      </p:pic>
      <p:pic>
        <p:nvPicPr>
          <p:cNvPr id="113" name="Picture 112"/>
          <p:cNvPicPr>
            <a:picLocks noChangeAspect="1"/>
          </p:cNvPicPr>
          <p:nvPr/>
        </p:nvPicPr>
        <p:blipFill>
          <a:blip r:embed="rId5"/>
          <a:stretch/>
        </p:blipFill>
        <p:spPr>
          <a:xfrm>
            <a:off x="5124450" y="2247900"/>
            <a:ext cx="285750" cy="285750"/>
          </a:xfrm>
          <a:prstGeom prst="rect">
            <a:avLst/>
          </a:prstGeom>
        </p:spPr>
      </p:pic>
      <p:pic>
        <p:nvPicPr>
          <p:cNvPr id="114" name="Picture 113"/>
          <p:cNvPicPr>
            <a:picLocks noChangeAspect="1"/>
          </p:cNvPicPr>
          <p:nvPr/>
        </p:nvPicPr>
        <p:blipFill>
          <a:blip r:embed="rId6"/>
          <a:stretch/>
        </p:blipFill>
        <p:spPr>
          <a:xfrm>
            <a:off x="7791450" y="2247900"/>
            <a:ext cx="285750" cy="285750"/>
          </a:xfrm>
          <a:prstGeom prst="rect">
            <a:avLst/>
          </a:prstGeom>
        </p:spPr>
      </p:pic>
      <p:pic>
        <p:nvPicPr>
          <p:cNvPr id="115" name="Picture 114"/>
          <p:cNvPicPr>
            <a:picLocks noChangeAspect="1"/>
          </p:cNvPicPr>
          <p:nvPr/>
        </p:nvPicPr>
        <p:blipFill>
          <a:blip r:embed="rId7"/>
          <a:stretch/>
        </p:blipFill>
        <p:spPr>
          <a:xfrm>
            <a:off x="10458450" y="2247900"/>
            <a:ext cx="285750" cy="285750"/>
          </a:xfrm>
          <a:prstGeom prst="rect">
            <a:avLst/>
          </a:prstGeom>
        </p:spPr>
      </p:pic>
      <p:sp>
        <p:nvSpPr>
          <p:cNvPr id="4" name="pricing-reference-body">
            <a:extLst>
              <a:ext uri="{FF2B5EF4-FFF2-40B4-BE49-F238E27FC236}">
                <a16:creationId xmlns:a16="http://schemas.microsoft.com/office/drawing/2014/main" id="{5A67B0A2-243F-306C-3669-0A73386D0E76}"/>
              </a:ext>
            </a:extLst>
          </p:cNvPr>
          <p:cNvSpPr>
            <a:spLocks noGrp="1"/>
          </p:cNvSpPr>
          <p:nvPr/>
        </p:nvSpPr>
        <p:spPr>
          <a:xfrm>
            <a:off x="7171272" y="5892139"/>
            <a:ext cx="3898898" cy="285354"/>
          </a:xfrm>
          <a:prstGeom prst="rect">
            <a:avLst/>
          </a:prstGeom>
          <a:noFill/>
          <a:ln w="0">
            <a:noFill/>
            <a:prstDash val="solid"/>
          </a:ln>
        </p:spPr>
        <p:txBody>
          <a:bodyPr lIns="0" tIns="0" rIns="0" bIns="0" anchor="t"/>
          <a:lstStyle/>
          <a:p>
            <a:pPr>
              <a:buNone/>
              <a:defRPr sz="1088">
                <a:solidFill>
                  <a:srgbClr val="252525"/>
                </a:solidFill>
                <a:latin typeface="Montserrat"/>
                <a:ea typeface="Montserrat"/>
                <a:cs typeface="Montserrat"/>
              </a:defRPr>
            </a:pPr>
            <a:r>
              <a:rPr sz="800" i="1">
                <a:solidFill>
                  <a:schemeClr val="bg1">
                    <a:lumMod val="65000"/>
                  </a:schemeClr>
                </a:solidFill>
              </a:rPr>
              <a:t>Source : pages tarifaires officielles des éditeurs, consultées le 20 juillet 2026.</a:t>
            </a:r>
          </a:p>
        </p:txBody>
      </p:sp>
    </p:spTree>
    <p:extLst>
      <p:ext uri="{BB962C8B-B14F-4D97-AF65-F5344CB8AC3E}">
        <p14:creationId xmlns:p14="http://schemas.microsoft.com/office/powerpoint/2010/main" val="1407042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57C86774-8007-4E0A-BC24-E68CD2A102FD}"/>
              </a:ext>
            </a:extLst>
          </p:cNvPr>
          <p:cNvSpPr>
            <a:spLocks noGrp="1"/>
          </p:cNvSpPr>
          <p:nvPr/>
        </p:nvSpPr>
        <p:spPr>
          <a:xfrm>
            <a:off x="0" y="0"/>
            <a:ext cx="12192000" cy="69342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a:stretch>
          </a:blipFill>
        </p:spPr>
        <p:txBody>
          <a:bodyPr/>
          <a:lstStyle/>
          <a:p>
            <a:pPr marL="0" indent="0" algn="l">
              <a:lnSpc>
                <a:spcPct val="100000"/>
              </a:lnSpc>
              <a:spcBef>
                <a:spcPts val="0"/>
              </a:spcBef>
              <a:spcAft>
                <a:spcPts val="0"/>
              </a:spcAft>
              <a:buNone/>
            </a:pPr>
            <a:endParaRPr/>
          </a:p>
        </p:txBody>
      </p:sp>
      <p:sp>
        <p:nvSpPr>
          <p:cNvPr id="5" name="TextBox 5">
            <a:extLst>
              <a:ext uri="{FF2B5EF4-FFF2-40B4-BE49-F238E27FC236}">
                <a16:creationId xmlns:a16="http://schemas.microsoft.com/office/drawing/2014/main" id="{2117F2A0-8A01-431B-A96C-470561284231}"/>
              </a:ext>
            </a:extLst>
          </p:cNvPr>
          <p:cNvSpPr>
            <a:spLocks noGrp="1"/>
          </p:cNvSpPr>
          <p:nvPr/>
        </p:nvSpPr>
        <p:spPr>
          <a:xfrm>
            <a:off x="8280400" y="4592056"/>
            <a:ext cx="3844474" cy="252249"/>
          </a:xfrm>
          <a:prstGeom prst="rect">
            <a:avLst/>
          </a:prstGeom>
        </p:spPr>
        <p:txBody>
          <a:bodyPr lIns="0" tIns="0" rIns="0" bIns="0" anchor="t">
            <a:spAutoFit/>
          </a:bodyPr>
          <a:lstStyle/>
          <a:p>
            <a:pPr marL="0" indent="0" algn="ctr">
              <a:lnSpc>
                <a:spcPts val="2150"/>
              </a:lnSpc>
              <a:spcBef>
                <a:spcPts val="0"/>
              </a:spcBef>
              <a:spcAft>
                <a:spcPts val="0"/>
              </a:spcAft>
              <a:buNone/>
            </a:pPr>
            <a:r>
              <a:rPr sz="1200" b="1" i="0" u="none" cap="none">
                <a:ln>
                  <a:noFill/>
                </a:ln>
                <a:solidFill>
                  <a:srgbClr val="B94190"/>
                </a:solidFill>
                <a:latin typeface="Inter"/>
                <a:ea typeface="Inter"/>
                <a:cs typeface="Inter"/>
              </a:rPr>
              <a:t>+212 6 66 60 36 62 / +212 6 66 56 04 24</a:t>
            </a:r>
          </a:p>
        </p:txBody>
      </p:sp>
      <p:sp>
        <p:nvSpPr>
          <p:cNvPr id="6" name="TextBox 6">
            <a:extLst>
              <a:ext uri="{FF2B5EF4-FFF2-40B4-BE49-F238E27FC236}">
                <a16:creationId xmlns:a16="http://schemas.microsoft.com/office/drawing/2014/main" id="{2A7A7000-8097-41BD-BE10-0B5D3E51B97C}"/>
              </a:ext>
            </a:extLst>
          </p:cNvPr>
          <p:cNvSpPr>
            <a:spLocks noGrp="1"/>
          </p:cNvSpPr>
          <p:nvPr/>
        </p:nvSpPr>
        <p:spPr>
          <a:xfrm>
            <a:off x="9620250" y="6305550"/>
            <a:ext cx="2095500" cy="266700"/>
          </a:xfrm>
          <a:prstGeom prst="rect">
            <a:avLst/>
          </a:prstGeom>
        </p:spPr>
        <p:txBody>
          <a:bodyPr wrap="square" lIns="0" tIns="0" rIns="0" bIns="0" anchor="t">
            <a:spAutoFit/>
          </a:bodyPr>
          <a:lstStyle/>
          <a:p>
            <a:pPr marL="0" indent="0" algn="r">
              <a:lnSpc>
                <a:spcPts val="1981"/>
              </a:lnSpc>
              <a:spcBef>
                <a:spcPts val="0"/>
              </a:spcBef>
              <a:spcAft>
                <a:spcPts val="0"/>
              </a:spcAft>
              <a:buNone/>
              <a:defRPr sz="1013" b="1">
                <a:solidFill>
                  <a:srgbClr val="0B71AE"/>
                </a:solidFill>
              </a:defRPr>
            </a:pPr>
            <a:r>
              <a:rPr sz="1013" b="1" i="0" u="none" cap="none">
                <a:ln>
                  <a:noFill/>
                </a:ln>
                <a:solidFill>
                  <a:srgbClr val="0B71AE"/>
                </a:solidFill>
                <a:latin typeface="Aptos"/>
                <a:ea typeface="Aptos"/>
                <a:cs typeface="Aptos"/>
              </a:rPr>
              <a:t>juillet 2026</a:t>
            </a:r>
          </a:p>
        </p:txBody>
      </p:sp>
      <p:sp>
        <p:nvSpPr>
          <p:cNvPr id="7" name="TextBox 7">
            <a:extLst>
              <a:ext uri="{FF2B5EF4-FFF2-40B4-BE49-F238E27FC236}">
                <a16:creationId xmlns:a16="http://schemas.microsoft.com/office/drawing/2014/main" id="{1BEEAE3C-C604-44DC-91A3-3CB7A1C7EBE1}"/>
              </a:ext>
            </a:extLst>
          </p:cNvPr>
          <p:cNvSpPr>
            <a:spLocks noGrp="1"/>
          </p:cNvSpPr>
          <p:nvPr/>
        </p:nvSpPr>
        <p:spPr>
          <a:xfrm>
            <a:off x="577095" y="707016"/>
            <a:ext cx="4122179" cy="951484"/>
          </a:xfrm>
          <a:prstGeom prst="rect">
            <a:avLst/>
          </a:prstGeom>
        </p:spPr>
        <p:txBody>
          <a:bodyPr lIns="0" tIns="0" rIns="0" bIns="0" anchor="t">
            <a:spAutoFit/>
          </a:bodyPr>
          <a:lstStyle/>
          <a:p>
            <a:pPr marL="0" indent="0" algn="l">
              <a:lnSpc>
                <a:spcPts val="2141"/>
              </a:lnSpc>
              <a:spcBef>
                <a:spcPts val="0"/>
              </a:spcBef>
              <a:spcAft>
                <a:spcPts val="0"/>
              </a:spcAft>
              <a:buNone/>
              <a:defRPr>
                <a:solidFill>
                  <a:srgbClr val="FFFFFF"/>
                </a:solidFill>
              </a:defRPr>
            </a:pPr>
            <a:r>
              <a:rPr sz="1801" b="1" i="0" u="none" cap="none">
                <a:ln>
                  <a:noFill/>
                </a:ln>
                <a:solidFill>
                  <a:srgbClr val="FFFFFF"/>
                </a:solidFill>
                <a:latin typeface="Montserrat Bold"/>
                <a:ea typeface="Montserrat Bold"/>
                <a:cs typeface="Montserrat Bold"/>
              </a:rPr>
              <a:t>Démarrons ensemble</a:t>
            </a:r>
          </a:p>
          <a:p>
            <a:pPr marL="0" indent="0" algn="l">
              <a:lnSpc>
                <a:spcPts val="2141"/>
              </a:lnSpc>
              <a:spcBef>
                <a:spcPts val="0"/>
              </a:spcBef>
              <a:spcAft>
                <a:spcPts val="0"/>
              </a:spcAft>
              <a:buNone/>
              <a:defRPr>
                <a:solidFill>
                  <a:srgbClr val="FFFFFF"/>
                </a:solidFill>
              </a:defRPr>
            </a:pPr>
            <a:r>
              <a:rPr sz="1801" b="1" i="0" u="none" cap="none">
                <a:ln>
                  <a:noFill/>
                </a:ln>
                <a:solidFill>
                  <a:srgbClr val="FFFFFF"/>
                </a:solidFill>
                <a:latin typeface="Montserrat Bold"/>
                <a:ea typeface="Montserrat Bold"/>
                <a:cs typeface="Montserrat Bold"/>
              </a:rPr>
              <a:t>Votre Parcours de transformation</a:t>
            </a:r>
          </a:p>
          <a:p>
            <a:pPr marL="0" indent="0" algn="l">
              <a:lnSpc>
                <a:spcPts val="1605"/>
              </a:lnSpc>
              <a:spcBef>
                <a:spcPts val="0"/>
              </a:spcBef>
              <a:spcAft>
                <a:spcPts val="0"/>
              </a:spcAft>
              <a:buNone/>
              <a:defRPr>
                <a:solidFill>
                  <a:srgbClr val="FFFFFF"/>
                </a:solidFill>
              </a:defRPr>
            </a:pPr>
            <a:r>
              <a:rPr sz="1600" b="0" i="0" u="none" cap="none">
                <a:ln>
                  <a:noFill/>
                </a:ln>
                <a:solidFill>
                  <a:srgbClr val="FFFFFF"/>
                </a:solidFill>
                <a:latin typeface="Open Sans"/>
                <a:ea typeface="Open Sans"/>
                <a:cs typeface="Open Sans"/>
              </a:rPr>
              <a:t>Notre équipe est à votre écoute pour</a:t>
            </a:r>
          </a:p>
          <a:p>
            <a:pPr marL="0" indent="0" algn="l">
              <a:lnSpc>
                <a:spcPts val="1605"/>
              </a:lnSpc>
              <a:spcBef>
                <a:spcPts val="0"/>
              </a:spcBef>
              <a:spcAft>
                <a:spcPts val="0"/>
              </a:spcAft>
              <a:buNone/>
              <a:defRPr>
                <a:solidFill>
                  <a:srgbClr val="FFFFFF"/>
                </a:solidFill>
              </a:defRPr>
            </a:pPr>
            <a:r>
              <a:rPr sz="1600" b="0" i="0" u="none" cap="none">
                <a:ln>
                  <a:noFill/>
                </a:ln>
                <a:solidFill>
                  <a:srgbClr val="FFFFFF"/>
                </a:solidFill>
                <a:latin typeface="Open Sans"/>
                <a:ea typeface="Open Sans"/>
                <a:cs typeface="Open Sans"/>
              </a:rPr>
              <a:t>concrétiser vos projets IA.</a:t>
            </a:r>
          </a:p>
        </p:txBody>
      </p:sp>
      <p:pic>
        <p:nvPicPr>
          <p:cNvPr id="13" name="Google Shape;86;p13"/>
          <p:cNvPicPr>
            <a:picLocks noChangeAspect="1"/>
          </p:cNvPicPr>
          <p:nvPr/>
        </p:nvPicPr>
        <p:blipFill rotWithShape="1">
          <a:blip r:embed="rId4">
            <a:alphaModFix/>
          </a:blip>
          <a:srcRect/>
          <a:stretch/>
        </p:blipFill>
        <p:spPr>
          <a:xfrm>
            <a:off x="9631137" y="4947094"/>
            <a:ext cx="1143000" cy="57150"/>
          </a:xfrm>
          <a:prstGeom prst="rect">
            <a:avLst/>
          </a:prstGeom>
          <a:ln>
            <a:noFill/>
          </a:ln>
        </p:spPr>
      </p:pic>
    </p:spTree>
    <p:extLst>
      <p:ext uri="{BB962C8B-B14F-4D97-AF65-F5344CB8AC3E}">
        <p14:creationId xmlns:p14="http://schemas.microsoft.com/office/powerpoint/2010/main" val="77971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244C6FF3-3976-4549-8729-509CB3BDBA17}"/>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CAB16F53-1C0B-441C-9F2F-D915BA3F0CC1}"/>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54F2857D-CCEF-4A04-9DCC-AE08746FAC14}"/>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01</a:t>
            </a:r>
          </a:p>
        </p:txBody>
      </p:sp>
      <p:sp>
        <p:nvSpPr>
          <p:cNvPr id="41" name="slide-title">
            <a:extLst>
              <a:ext uri="{FF2B5EF4-FFF2-40B4-BE49-F238E27FC236}">
                <a16:creationId xmlns:a16="http://schemas.microsoft.com/office/drawing/2014/main" id="{154CF240-40E7-4599-AACD-66A4A97759DA}"/>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Microsoft Copilot</a:t>
            </a:r>
          </a:p>
        </p:txBody>
      </p:sp>
      <p:sp>
        <p:nvSpPr>
          <p:cNvPr id="43" name="slide-subtitle">
            <a:extLst>
              <a:ext uri="{FF2B5EF4-FFF2-40B4-BE49-F238E27FC236}">
                <a16:creationId xmlns:a16="http://schemas.microsoft.com/office/drawing/2014/main" id="{F77617E6-EFB3-48D4-8A4F-890E30DBF299}"/>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1 : </a:t>
            </a:r>
            <a:r>
              <a:rPr b="1">
                <a:solidFill>
                  <a:srgbClr val="07567F"/>
                </a:solidFill>
                <a:latin typeface="Arial"/>
                <a:ea typeface="Arial"/>
                <a:cs typeface="Arial"/>
              </a:rPr>
              <a:t>Assistants &amp; création de contenu &amp; Productivité</a:t>
            </a:r>
          </a:p>
        </p:txBody>
      </p:sp>
      <p:sp>
        <p:nvSpPr>
          <p:cNvPr id="44" name="Straight Connector 43">
            <a:extLst>
              <a:ext uri="{FF2B5EF4-FFF2-40B4-BE49-F238E27FC236}">
                <a16:creationId xmlns:a16="http://schemas.microsoft.com/office/drawing/2014/main" id="{41E5B9B9-5363-4CF0-BB4F-5A99BCDE8DB9}"/>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D6F7E909-75B0-4F57-827A-57A31654B498}"/>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C557C156-28B1-44F3-A2E7-49E3F06901C2}"/>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A4360DAC-EC82-4105-AA87-87077450FB6E}"/>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AB8BF241-F067-41EA-A719-425DA62414DD}"/>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81F8BB45-45D2-428F-AB03-26ECD34DE4ED}"/>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lang="fr-FR" sz="900" dirty="0">
                <a:solidFill>
                  <a:srgbClr val="252525"/>
                </a:solidFill>
                <a:latin typeface="Montserrat"/>
                <a:ea typeface="Montserrat"/>
                <a:cs typeface="Montserrat"/>
              </a:rPr>
              <a:t>Assistant IA de Microsoft basé sur les modèles d'OpenAI et enrichi par l'écosystème Microsoft. Accessible sur le web, Windows, Edge et mobile, il combine recherche web, rédaction, analyse de fichiers et création visuelle. Il se positionne aux côtés d'autres assistants leaders du marché tels que ChatGPT (OpenAI) et Claude (</a:t>
            </a:r>
            <a:r>
              <a:rPr lang="fr-FR" sz="900" dirty="0" err="1">
                <a:solidFill>
                  <a:srgbClr val="252525"/>
                </a:solidFill>
                <a:latin typeface="Montserrat"/>
                <a:ea typeface="Montserrat"/>
                <a:cs typeface="Montserrat"/>
              </a:rPr>
              <a:t>Anthropic</a:t>
            </a:r>
            <a:r>
              <a:rPr lang="fr-FR" sz="900" dirty="0">
                <a:solidFill>
                  <a:srgbClr val="252525"/>
                </a:solidFill>
                <a:latin typeface="Montserrat"/>
                <a:ea typeface="Montserrat"/>
                <a:cs typeface="Montserrat"/>
              </a:rPr>
              <a:t>).</a:t>
            </a:r>
            <a:endParaRPr sz="900" dirty="0">
              <a:solidFill>
                <a:srgbClr val="252525"/>
              </a:solidFill>
              <a:latin typeface="Montserrat"/>
              <a:ea typeface="Montserrat"/>
              <a:cs typeface="Montserrat"/>
            </a:endParaRPr>
          </a:p>
        </p:txBody>
      </p:sp>
      <p:sp>
        <p:nvSpPr>
          <p:cNvPr id="50" name="Rectangle: Rounded Corners 49">
            <a:extLst>
              <a:ext uri="{FF2B5EF4-FFF2-40B4-BE49-F238E27FC236}">
                <a16:creationId xmlns:a16="http://schemas.microsoft.com/office/drawing/2014/main" id="{56FA5A6A-834B-4786-93D9-85C2E7F2137A}"/>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2F59A70F-8DE9-42E2-BB7E-D0A10EEA5A0A}"/>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98084B5C-8AF1-4153-9F93-435FD0087D83}"/>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F8027911-22BA-42B4-9316-859B700E0767}"/>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EA8B08D1-61BA-40FD-8B30-F5E823A9D216}"/>
              </a:ext>
            </a:extLst>
          </p:cNvPr>
          <p:cNvSpPr>
            <a:spLocks noGrp="1"/>
          </p:cNvSpPr>
          <p:nvPr/>
        </p:nvSpPr>
        <p:spPr>
          <a:xfrm>
            <a:off x="742950" y="3276600"/>
            <a:ext cx="3181350" cy="733425"/>
          </a:xfrm>
          <a:prstGeom prst="rect">
            <a:avLst/>
          </a:prstGeom>
          <a:noFill/>
          <a:ln w="0">
            <a:noFill/>
            <a:prstDash val="solid"/>
          </a:ln>
        </p:spPr>
        <p:txBody>
          <a:bodyPr anchor="t">
            <a:normAutofit fontScale="92500"/>
          </a:bodyPr>
          <a:lstStyle/>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Préparer</a:t>
            </a:r>
            <a:r>
              <a:rPr sz="970" dirty="0">
                <a:solidFill>
                  <a:srgbClr val="252525"/>
                </a:solidFill>
                <a:latin typeface="Montserrat"/>
                <a:ea typeface="Montserrat"/>
                <a:cs typeface="Montserrat"/>
              </a:rPr>
              <a:t> un brief </a:t>
            </a:r>
            <a:r>
              <a:rPr sz="970" dirty="0" err="1">
                <a:solidFill>
                  <a:srgbClr val="252525"/>
                </a:solidFill>
                <a:latin typeface="Montserrat"/>
                <a:ea typeface="Montserrat"/>
                <a:cs typeface="Montserrat"/>
              </a:rPr>
              <a:t>ou</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une</a:t>
            </a:r>
            <a:r>
              <a:rPr sz="970" dirty="0">
                <a:solidFill>
                  <a:srgbClr val="252525"/>
                </a:solidFill>
                <a:latin typeface="Montserrat"/>
                <a:ea typeface="Montserrat"/>
                <a:cs typeface="Montserrat"/>
              </a:rPr>
              <a:t> première version de document</a:t>
            </a: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Résumer</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une</a:t>
            </a:r>
            <a:r>
              <a:rPr sz="970" dirty="0">
                <a:solidFill>
                  <a:srgbClr val="252525"/>
                </a:solidFill>
                <a:latin typeface="Montserrat"/>
                <a:ea typeface="Montserrat"/>
                <a:cs typeface="Montserrat"/>
              </a:rPr>
              <a:t> page web </a:t>
            </a:r>
            <a:r>
              <a:rPr sz="970" dirty="0" err="1">
                <a:solidFill>
                  <a:srgbClr val="252525"/>
                </a:solidFill>
                <a:latin typeface="Montserrat"/>
                <a:ea typeface="Montserrat"/>
                <a:cs typeface="Montserrat"/>
              </a:rPr>
              <a:t>ou</a:t>
            </a:r>
            <a:r>
              <a:rPr sz="970" dirty="0">
                <a:solidFill>
                  <a:srgbClr val="252525"/>
                </a:solidFill>
                <a:latin typeface="Montserrat"/>
                <a:ea typeface="Montserrat"/>
                <a:cs typeface="Montserrat"/>
              </a:rPr>
              <a:t> un </a:t>
            </a:r>
            <a:r>
              <a:rPr sz="970" dirty="0" err="1">
                <a:solidFill>
                  <a:srgbClr val="252525"/>
                </a:solidFill>
                <a:latin typeface="Montserrat"/>
                <a:ea typeface="Montserrat"/>
                <a:cs typeface="Montserrat"/>
              </a:rPr>
              <a:t>fichier</a:t>
            </a:r>
            <a:r>
              <a:rPr sz="970" dirty="0">
                <a:solidFill>
                  <a:srgbClr val="252525"/>
                </a:solidFill>
                <a:latin typeface="Montserrat"/>
                <a:ea typeface="Montserrat"/>
                <a:cs typeface="Montserrat"/>
              </a:rPr>
              <a:t> non sensible</a:t>
            </a: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Générer</a:t>
            </a:r>
            <a:r>
              <a:rPr sz="970" dirty="0">
                <a:solidFill>
                  <a:srgbClr val="252525"/>
                </a:solidFill>
                <a:latin typeface="Montserrat"/>
                <a:ea typeface="Montserrat"/>
                <a:cs typeface="Montserrat"/>
              </a:rPr>
              <a:t> des </a:t>
            </a:r>
            <a:r>
              <a:rPr sz="970" dirty="0" err="1">
                <a:solidFill>
                  <a:srgbClr val="252525"/>
                </a:solidFill>
                <a:latin typeface="Montserrat"/>
                <a:ea typeface="Montserrat"/>
                <a:cs typeface="Montserrat"/>
              </a:rPr>
              <a:t>visuels</a:t>
            </a:r>
            <a:r>
              <a:rPr sz="970" dirty="0">
                <a:solidFill>
                  <a:srgbClr val="252525"/>
                </a:solidFill>
                <a:latin typeface="Montserrat"/>
                <a:ea typeface="Montserrat"/>
                <a:cs typeface="Montserrat"/>
              </a:rPr>
              <a:t> et </a:t>
            </a:r>
            <a:r>
              <a:rPr sz="970" dirty="0" err="1">
                <a:solidFill>
                  <a:srgbClr val="252525"/>
                </a:solidFill>
                <a:latin typeface="Montserrat"/>
                <a:ea typeface="Montserrat"/>
                <a:cs typeface="Montserrat"/>
              </a:rPr>
              <a:t>variantes</a:t>
            </a:r>
            <a:r>
              <a:rPr sz="970" dirty="0">
                <a:solidFill>
                  <a:srgbClr val="252525"/>
                </a:solidFill>
                <a:latin typeface="Montserrat"/>
                <a:ea typeface="Montserrat"/>
                <a:cs typeface="Montserrat"/>
              </a:rPr>
              <a:t> de communication</a:t>
            </a:r>
          </a:p>
        </p:txBody>
      </p:sp>
      <p:sp>
        <p:nvSpPr>
          <p:cNvPr id="55" name="Rectangle: Rounded Corners 54">
            <a:extLst>
              <a:ext uri="{FF2B5EF4-FFF2-40B4-BE49-F238E27FC236}">
                <a16:creationId xmlns:a16="http://schemas.microsoft.com/office/drawing/2014/main" id="{A114FA3C-DA0B-430A-8863-AF940D9933C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F127AABA-3E4A-4294-8044-0BB16C58D603}"/>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B36963D6-1EDF-4138-A689-81F11562C9FF}"/>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2FCE3B92-9AB9-450C-8A8B-720262E00D52}"/>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2317E20C-0ABA-4C0C-B0A9-F4AECEDC352F}"/>
              </a:ext>
            </a:extLst>
          </p:cNvPr>
          <p:cNvSpPr>
            <a:spLocks noGrp="1"/>
          </p:cNvSpPr>
          <p:nvPr/>
        </p:nvSpPr>
        <p:spPr>
          <a:xfrm>
            <a:off x="4267200" y="3276600"/>
            <a:ext cx="3181350" cy="733425"/>
          </a:xfrm>
          <a:prstGeom prst="rect">
            <a:avLst/>
          </a:prstGeom>
          <a:noFill/>
          <a:ln w="0">
            <a:noFill/>
            <a:prstDash val="solid"/>
          </a:ln>
        </p:spPr>
        <p:txBody>
          <a:bodyPr anchor="t">
            <a:normAutofit fontScale="90607" lnSpcReduction="10000"/>
          </a:bodyPr>
          <a:lstStyle/>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Réserver</a:t>
            </a:r>
            <a:r>
              <a:rPr sz="970" dirty="0">
                <a:solidFill>
                  <a:srgbClr val="252525"/>
                </a:solidFill>
                <a:latin typeface="Montserrat"/>
                <a:ea typeface="Montserrat"/>
                <a:cs typeface="Montserrat"/>
              </a:rPr>
              <a:t> les </a:t>
            </a:r>
            <a:r>
              <a:rPr sz="970" dirty="0" err="1">
                <a:solidFill>
                  <a:srgbClr val="252525"/>
                </a:solidFill>
                <a:latin typeface="Montserrat"/>
                <a:ea typeface="Montserrat"/>
                <a:cs typeface="Montserrat"/>
              </a:rPr>
              <a:t>comptes</a:t>
            </a:r>
            <a:r>
              <a:rPr sz="970" dirty="0">
                <a:solidFill>
                  <a:srgbClr val="252525"/>
                </a:solidFill>
                <a:latin typeface="Montserrat"/>
                <a:ea typeface="Montserrat"/>
                <a:cs typeface="Montserrat"/>
              </a:rPr>
              <a:t> personnels aux données </a:t>
            </a:r>
            <a:r>
              <a:rPr sz="970" dirty="0" err="1">
                <a:solidFill>
                  <a:srgbClr val="252525"/>
                </a:solidFill>
                <a:latin typeface="Montserrat"/>
                <a:ea typeface="Montserrat"/>
                <a:cs typeface="Montserrat"/>
              </a:rPr>
              <a:t>publiques</a:t>
            </a:r>
            <a:endParaRPr sz="970" dirty="0">
              <a:solidFill>
                <a:srgbClr val="252525"/>
              </a:solidFill>
              <a:latin typeface="Montserrat"/>
              <a:ea typeface="Montserrat"/>
              <a:cs typeface="Montserrat"/>
            </a:endParaRP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Utiliser</a:t>
            </a:r>
            <a:r>
              <a:rPr sz="970" dirty="0">
                <a:solidFill>
                  <a:srgbClr val="252525"/>
                </a:solidFill>
                <a:latin typeface="Montserrat"/>
                <a:ea typeface="Montserrat"/>
                <a:cs typeface="Montserrat"/>
              </a:rPr>
              <a:t> Copilot Chat avec </a:t>
            </a:r>
            <a:r>
              <a:rPr sz="970" dirty="0" err="1">
                <a:solidFill>
                  <a:srgbClr val="252525"/>
                </a:solidFill>
                <a:latin typeface="Montserrat"/>
                <a:ea typeface="Montserrat"/>
                <a:cs typeface="Montserrat"/>
              </a:rPr>
              <a:t>l’identité</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professionnelle</a:t>
            </a:r>
            <a:endParaRPr sz="970" dirty="0">
              <a:solidFill>
                <a:srgbClr val="252525"/>
              </a:solidFill>
              <a:latin typeface="Montserrat"/>
              <a:ea typeface="Montserrat"/>
              <a:cs typeface="Montserrat"/>
            </a:endParaRP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Définir</a:t>
            </a:r>
            <a:r>
              <a:rPr sz="970" dirty="0">
                <a:solidFill>
                  <a:srgbClr val="252525"/>
                </a:solidFill>
                <a:latin typeface="Montserrat"/>
                <a:ea typeface="Montserrat"/>
                <a:cs typeface="Montserrat"/>
              </a:rPr>
              <a:t> les </a:t>
            </a:r>
            <a:r>
              <a:rPr sz="970" dirty="0" err="1">
                <a:solidFill>
                  <a:srgbClr val="252525"/>
                </a:solidFill>
                <a:latin typeface="Montserrat"/>
                <a:ea typeface="Montserrat"/>
                <a:cs typeface="Montserrat"/>
              </a:rPr>
              <a:t>contenus</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autorisés</a:t>
            </a:r>
            <a:r>
              <a:rPr sz="970" dirty="0">
                <a:solidFill>
                  <a:srgbClr val="252525"/>
                </a:solidFill>
                <a:latin typeface="Montserrat"/>
                <a:ea typeface="Montserrat"/>
                <a:cs typeface="Montserrat"/>
              </a:rPr>
              <a:t> avant un déploiement large</a:t>
            </a:r>
          </a:p>
        </p:txBody>
      </p:sp>
      <p:sp>
        <p:nvSpPr>
          <p:cNvPr id="60" name="Rectangle: Rounded Corners 59">
            <a:extLst>
              <a:ext uri="{FF2B5EF4-FFF2-40B4-BE49-F238E27FC236}">
                <a16:creationId xmlns:a16="http://schemas.microsoft.com/office/drawing/2014/main" id="{FD588707-1719-42A8-816E-46C0ADD97D8C}"/>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8F6CAC3C-3B8F-4E08-A346-55A62FF6458B}"/>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A50C04C9-291C-49FB-8729-A2E4FAF35354}"/>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086AE8F8-0BC1-402A-85BF-F6BC06C2059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E6994592-E357-45B8-80FD-72E0C5A8FF66}"/>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Conversation fondée sur le web avec sources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Analyse de fichiers, voix et vision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Création et édition d’images</a:t>
            </a:r>
          </a:p>
        </p:txBody>
      </p:sp>
      <p:sp>
        <p:nvSpPr>
          <p:cNvPr id="65" name="Rectangle: Rounded Corners 64">
            <a:extLst>
              <a:ext uri="{FF2B5EF4-FFF2-40B4-BE49-F238E27FC236}">
                <a16:creationId xmlns:a16="http://schemas.microsoft.com/office/drawing/2014/main" id="{14B0A43E-018E-4BEC-9846-26A7D63FDEA1}"/>
              </a:ext>
            </a:extLst>
          </p:cNvPr>
          <p:cNvSpPr>
            <a:spLocks noGrp="1"/>
          </p:cNvSpPr>
          <p:nvPr/>
        </p:nvSpPr>
        <p:spPr>
          <a:xfrm>
            <a:off x="571500" y="4238625"/>
            <a:ext cx="2476500" cy="1924049"/>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F5FB983E-0986-4CD7-A896-F064DA96D29F}"/>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C0EF8546-AFAC-4617-A251-0799250FC697}"/>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9DFFBD59-15CD-49AC-B74E-2117B70079D4}"/>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F4B316CF-33C2-4C5D-BD07-7CC1E008A0F1}"/>
              </a:ext>
            </a:extLst>
          </p:cNvPr>
          <p:cNvSpPr>
            <a:spLocks noGrp="1"/>
          </p:cNvSpPr>
          <p:nvPr/>
        </p:nvSpPr>
        <p:spPr>
          <a:xfrm>
            <a:off x="647700" y="4695825"/>
            <a:ext cx="2409825" cy="1514475"/>
          </a:xfrm>
          <a:prstGeom prst="rect">
            <a:avLst/>
          </a:prstGeom>
          <a:noFill/>
          <a:ln w="0">
            <a:noFill/>
            <a:prstDash val="solid"/>
          </a:ln>
        </p:spPr>
        <p:txBody>
          <a:bodyPr anchor="t">
            <a:normAutofit lnSpcReduction="10000"/>
          </a:bodyPr>
          <a:lstStyle/>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Point </a:t>
            </a:r>
            <a:r>
              <a:rPr sz="970" dirty="0" err="1">
                <a:solidFill>
                  <a:srgbClr val="252525"/>
                </a:solidFill>
                <a:latin typeface="Montserrat"/>
                <a:ea typeface="Montserrat"/>
                <a:cs typeface="Montserrat"/>
              </a:rPr>
              <a:t>d’entrée</a:t>
            </a:r>
            <a:r>
              <a:rPr sz="970" dirty="0">
                <a:solidFill>
                  <a:srgbClr val="252525"/>
                </a:solidFill>
                <a:latin typeface="Montserrat"/>
                <a:ea typeface="Montserrat"/>
                <a:cs typeface="Montserrat"/>
              </a:rPr>
              <a:t> simple dans </a:t>
            </a:r>
            <a:r>
              <a:rPr sz="970" dirty="0" err="1">
                <a:solidFill>
                  <a:srgbClr val="252525"/>
                </a:solidFill>
                <a:latin typeface="Montserrat"/>
                <a:ea typeface="Montserrat"/>
                <a:cs typeface="Montserrat"/>
              </a:rPr>
              <a:t>l’écosystème</a:t>
            </a:r>
            <a:r>
              <a:rPr sz="970" dirty="0">
                <a:solidFill>
                  <a:srgbClr val="252525"/>
                </a:solidFill>
                <a:latin typeface="Montserrat"/>
                <a:ea typeface="Montserrat"/>
                <a:cs typeface="Montserrat"/>
              </a:rPr>
              <a:t> Microsoft</a:t>
            </a: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Accélère</a:t>
            </a:r>
            <a:r>
              <a:rPr sz="970" dirty="0">
                <a:solidFill>
                  <a:srgbClr val="252525"/>
                </a:solidFill>
                <a:latin typeface="Montserrat"/>
                <a:ea typeface="Montserrat"/>
                <a:cs typeface="Montserrat"/>
              </a:rPr>
              <a:t> les </a:t>
            </a:r>
            <a:r>
              <a:rPr sz="970" dirty="0" err="1">
                <a:solidFill>
                  <a:srgbClr val="252525"/>
                </a:solidFill>
                <a:latin typeface="Montserrat"/>
                <a:ea typeface="Montserrat"/>
                <a:cs typeface="Montserrat"/>
              </a:rPr>
              <a:t>tâches</a:t>
            </a:r>
            <a:r>
              <a:rPr sz="970" dirty="0">
                <a:solidFill>
                  <a:srgbClr val="252525"/>
                </a:solidFill>
                <a:latin typeface="Montserrat"/>
                <a:ea typeface="Montserrat"/>
                <a:cs typeface="Montserrat"/>
              </a:rPr>
              <a:t> de </a:t>
            </a:r>
            <a:r>
              <a:rPr sz="970" dirty="0" err="1">
                <a:solidFill>
                  <a:srgbClr val="252525"/>
                </a:solidFill>
                <a:latin typeface="Montserrat"/>
                <a:ea typeface="Montserrat"/>
                <a:cs typeface="Montserrat"/>
              </a:rPr>
              <a:t>rédaction</a:t>
            </a:r>
            <a:r>
              <a:rPr sz="970" dirty="0">
                <a:solidFill>
                  <a:srgbClr val="252525"/>
                </a:solidFill>
                <a:latin typeface="Montserrat"/>
                <a:ea typeface="Montserrat"/>
                <a:cs typeface="Montserrat"/>
              </a:rPr>
              <a:t> et de recherche </a:t>
            </a:r>
            <a:r>
              <a:rPr sz="970" dirty="0" err="1">
                <a:solidFill>
                  <a:srgbClr val="252525"/>
                </a:solidFill>
                <a:latin typeface="Montserrat"/>
                <a:ea typeface="Montserrat"/>
                <a:cs typeface="Montserrat"/>
              </a:rPr>
              <a:t>courantes</a:t>
            </a:r>
            <a:endParaRPr sz="970" dirty="0">
              <a:solidFill>
                <a:srgbClr val="252525"/>
              </a:solidFill>
              <a:latin typeface="Montserrat"/>
              <a:ea typeface="Montserrat"/>
              <a:cs typeface="Montserrat"/>
            </a:endParaRPr>
          </a:p>
          <a:p>
            <a:pPr algn="l">
              <a:lnSpc>
                <a:spcPct val="97000"/>
              </a:lnSpc>
              <a:buNone/>
              <a:defRPr sz="970">
                <a:solidFill>
                  <a:srgbClr val="252525"/>
                </a:solidFill>
                <a:latin typeface="Montserrat"/>
                <a:ea typeface="Montserrat"/>
                <a:cs typeface="Montserrat"/>
              </a:defRPr>
            </a:pPr>
            <a:r>
              <a:rPr sz="970" dirty="0">
                <a:solidFill>
                  <a:srgbClr val="252525"/>
                </a:solidFill>
                <a:latin typeface="Montserrat"/>
                <a:ea typeface="Montserrat"/>
                <a:cs typeface="Montserrat"/>
              </a:rPr>
              <a:t>• Meilleur fit : équipes en phase d’adoption </a:t>
            </a:r>
            <a:r>
              <a:rPr sz="970" dirty="0" err="1">
                <a:solidFill>
                  <a:srgbClr val="252525"/>
                </a:solidFill>
                <a:latin typeface="Montserrat"/>
                <a:ea typeface="Montserrat"/>
                <a:cs typeface="Montserrat"/>
              </a:rPr>
              <a:t>ou</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besoins</a:t>
            </a:r>
            <a:r>
              <a:rPr sz="970" dirty="0">
                <a:solidFill>
                  <a:srgbClr val="252525"/>
                </a:solidFill>
                <a:latin typeface="Montserrat"/>
                <a:ea typeface="Montserrat"/>
                <a:cs typeface="Montserrat"/>
              </a:rPr>
              <a:t> </a:t>
            </a:r>
            <a:r>
              <a:rPr sz="970" dirty="0" err="1">
                <a:solidFill>
                  <a:srgbClr val="252525"/>
                </a:solidFill>
                <a:latin typeface="Montserrat"/>
                <a:ea typeface="Montserrat"/>
                <a:cs typeface="Montserrat"/>
              </a:rPr>
              <a:t>individuels</a:t>
            </a:r>
            <a:endParaRPr lang="fr-MA" sz="970" dirty="0">
              <a:solidFill>
                <a:srgbClr val="252525"/>
              </a:solidFill>
              <a:latin typeface="Montserrat"/>
              <a:ea typeface="Montserrat"/>
              <a:cs typeface="Montserrat"/>
            </a:endParaRPr>
          </a:p>
          <a:p>
            <a:pPr algn="l">
              <a:lnSpc>
                <a:spcPct val="97000"/>
              </a:lnSpc>
              <a:buNone/>
              <a:defRPr sz="970">
                <a:solidFill>
                  <a:srgbClr val="252525"/>
                </a:solidFill>
                <a:latin typeface="Montserrat"/>
                <a:ea typeface="Montserrat"/>
                <a:cs typeface="Montserrat"/>
              </a:defRPr>
            </a:pPr>
            <a:r>
              <a:rPr lang="fr-FR" sz="970" b="1" dirty="0">
                <a:solidFill>
                  <a:srgbClr val="252525"/>
                </a:solidFill>
                <a:latin typeface="Montserrat"/>
                <a:ea typeface="Montserrat"/>
                <a:cs typeface="Montserrat"/>
              </a:rPr>
              <a:t>• Alternative intégrée à l'environnement Microsoft face à ChatGPT (OpenAI) et Claude (</a:t>
            </a:r>
            <a:r>
              <a:rPr lang="fr-FR" sz="970" b="1" dirty="0" err="1">
                <a:solidFill>
                  <a:srgbClr val="252525"/>
                </a:solidFill>
                <a:latin typeface="Montserrat"/>
                <a:ea typeface="Montserrat"/>
                <a:cs typeface="Montserrat"/>
              </a:rPr>
              <a:t>Anthropic</a:t>
            </a:r>
            <a:r>
              <a:rPr lang="fr-FR" sz="970" b="1" dirty="0">
                <a:solidFill>
                  <a:srgbClr val="252525"/>
                </a:solidFill>
                <a:latin typeface="Montserrat"/>
                <a:ea typeface="Montserrat"/>
                <a:cs typeface="Montserrat"/>
              </a:rPr>
              <a:t>)</a:t>
            </a:r>
            <a:endParaRPr sz="970" b="1" dirty="0">
              <a:solidFill>
                <a:srgbClr val="252525"/>
              </a:solidFill>
              <a:latin typeface="Montserrat"/>
              <a:ea typeface="Montserrat"/>
              <a:cs typeface="Montserrat"/>
            </a:endParaRPr>
          </a:p>
        </p:txBody>
      </p:sp>
      <p:sp>
        <p:nvSpPr>
          <p:cNvPr id="70" name="Rectangle: Rounded Corners 69">
            <a:extLst>
              <a:ext uri="{FF2B5EF4-FFF2-40B4-BE49-F238E27FC236}">
                <a16:creationId xmlns:a16="http://schemas.microsoft.com/office/drawing/2014/main" id="{E7CE9C64-5FFB-49EA-9838-5BB9DA8EB3BB}"/>
              </a:ext>
            </a:extLst>
          </p:cNvPr>
          <p:cNvSpPr>
            <a:spLocks noGrp="1"/>
          </p:cNvSpPr>
          <p:nvPr/>
        </p:nvSpPr>
        <p:spPr>
          <a:xfrm>
            <a:off x="3143250" y="4238625"/>
            <a:ext cx="2476500" cy="1924049"/>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CC13A904-E27E-4297-87E2-0B86F79E55DE}"/>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2A1B24DB-60CC-4483-B5EC-B32CD126C170}"/>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C431DABA-3C73-4848-B35B-82F7A7262B52}"/>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C3D838B-C99D-4CCF-B8A8-E69427199218}"/>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offres grand public n’apportent pas la même gouvernance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Quotas et fonctions varient selon compte et région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Ne pas confondre Copilot avec Microsoft 365 Copilot</a:t>
            </a:r>
          </a:p>
        </p:txBody>
      </p:sp>
      <p:sp>
        <p:nvSpPr>
          <p:cNvPr id="75" name="Rectangle: Rounded Corners 74">
            <a:extLst>
              <a:ext uri="{FF2B5EF4-FFF2-40B4-BE49-F238E27FC236}">
                <a16:creationId xmlns:a16="http://schemas.microsoft.com/office/drawing/2014/main" id="{E7922CE3-5E70-441D-870B-B55700B72C1B}"/>
              </a:ext>
            </a:extLst>
          </p:cNvPr>
          <p:cNvSpPr>
            <a:spLocks noGrp="1"/>
          </p:cNvSpPr>
          <p:nvPr/>
        </p:nvSpPr>
        <p:spPr>
          <a:xfrm>
            <a:off x="5715000" y="4238625"/>
            <a:ext cx="5524500" cy="19240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12545E50-8A0B-48D7-B87F-DA68C4D76637}"/>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936039A8-7C7A-4D1A-A443-DFC82FC4C74A}"/>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CEBAE466-FFC0-4CBB-9F75-D1F20D6FE66F}"/>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E6A275D0-F606-4A6F-AE3D-45C4DEAA515E}"/>
              </a:ext>
            </a:extLst>
          </p:cNvPr>
          <p:cNvSpPr>
            <a:spLocks noGrp="1"/>
          </p:cNvSpPr>
          <p:nvPr/>
        </p:nvSpPr>
        <p:spPr>
          <a:xfrm>
            <a:off x="5905500" y="4762499"/>
            <a:ext cx="3857625" cy="752475"/>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dirty="0">
                <a:solidFill>
                  <a:srgbClr val="252525"/>
                </a:solidFill>
                <a:latin typeface="Montserrat"/>
                <a:ea typeface="Montserrat"/>
                <a:cs typeface="Montserrat"/>
              </a:rPr>
              <a:t>• </a:t>
            </a:r>
            <a:r>
              <a:rPr sz="810" b="1" dirty="0" err="1">
                <a:solidFill>
                  <a:srgbClr val="252525"/>
                </a:solidFill>
                <a:latin typeface="Montserrat"/>
                <a:ea typeface="Montserrat"/>
                <a:cs typeface="Montserrat"/>
              </a:rPr>
              <a:t>Gratuit</a:t>
            </a:r>
            <a:r>
              <a:rPr sz="810" b="1" dirty="0">
                <a:solidFill>
                  <a:srgbClr val="252525"/>
                </a:solidFill>
                <a:latin typeface="Montserrat"/>
                <a:ea typeface="Montserrat"/>
                <a:cs typeface="Montserrat"/>
              </a:rPr>
              <a:t> : web et mobile, quotas et </a:t>
            </a:r>
            <a:r>
              <a:rPr sz="810" b="1" dirty="0" err="1">
                <a:solidFill>
                  <a:srgbClr val="252525"/>
                </a:solidFill>
                <a:latin typeface="Montserrat"/>
                <a:ea typeface="Montserrat"/>
                <a:cs typeface="Montserrat"/>
              </a:rPr>
              <a:t>fonctions</a:t>
            </a:r>
            <a:r>
              <a:rPr sz="810" b="1" dirty="0">
                <a:solidFill>
                  <a:srgbClr val="252525"/>
                </a:solidFill>
                <a:latin typeface="Montserrat"/>
                <a:ea typeface="Montserrat"/>
                <a:cs typeface="Montserrat"/>
              </a:rPr>
              <a:t> </a:t>
            </a:r>
            <a:r>
              <a:rPr sz="810" b="1" dirty="0" err="1">
                <a:solidFill>
                  <a:srgbClr val="252525"/>
                </a:solidFill>
                <a:latin typeface="Montserrat"/>
                <a:ea typeface="Montserrat"/>
                <a:cs typeface="Montserrat"/>
              </a:rPr>
              <a:t>limités</a:t>
            </a:r>
            <a:endParaRPr sz="810" b="1" dirty="0">
              <a:solidFill>
                <a:srgbClr val="252525"/>
              </a:solidFill>
              <a:latin typeface="Montserrat"/>
              <a:ea typeface="Montserrat"/>
              <a:cs typeface="Montserrat"/>
            </a:endParaRPr>
          </a:p>
          <a:p>
            <a:pPr algn="l">
              <a:lnSpc>
                <a:spcPct val="92000"/>
              </a:lnSpc>
              <a:buNone/>
              <a:defRPr sz="810">
                <a:solidFill>
                  <a:srgbClr val="252525"/>
                </a:solidFill>
                <a:latin typeface="Montserrat"/>
                <a:ea typeface="Montserrat"/>
                <a:cs typeface="Montserrat"/>
              </a:defRPr>
            </a:pPr>
            <a:r>
              <a:rPr sz="810" b="1" dirty="0">
                <a:solidFill>
                  <a:srgbClr val="252525"/>
                </a:solidFill>
                <a:latin typeface="Montserrat"/>
                <a:ea typeface="Montserrat"/>
                <a:cs typeface="Montserrat"/>
              </a:rPr>
              <a:t>• M365 Personnel/Famille/Premium : Copilot et </a:t>
            </a:r>
            <a:r>
              <a:rPr sz="810" b="1" dirty="0" err="1">
                <a:solidFill>
                  <a:srgbClr val="252525"/>
                </a:solidFill>
                <a:latin typeface="Montserrat"/>
                <a:ea typeface="Montserrat"/>
                <a:cs typeface="Montserrat"/>
              </a:rPr>
              <a:t>crédits</a:t>
            </a:r>
            <a:r>
              <a:rPr sz="810" b="1" dirty="0">
                <a:solidFill>
                  <a:srgbClr val="252525"/>
                </a:solidFill>
                <a:latin typeface="Montserrat"/>
                <a:ea typeface="Montserrat"/>
                <a:cs typeface="Montserrat"/>
              </a:rPr>
              <a:t> selon le forfait</a:t>
            </a:r>
          </a:p>
          <a:p>
            <a:pPr algn="l">
              <a:lnSpc>
                <a:spcPct val="92000"/>
              </a:lnSpc>
              <a:buNone/>
              <a:defRPr sz="810">
                <a:solidFill>
                  <a:srgbClr val="252525"/>
                </a:solidFill>
                <a:latin typeface="Montserrat"/>
                <a:ea typeface="Montserrat"/>
                <a:cs typeface="Montserrat"/>
              </a:defRPr>
            </a:pPr>
            <a:r>
              <a:rPr sz="810" b="1" dirty="0">
                <a:solidFill>
                  <a:srgbClr val="252525"/>
                </a:solidFill>
                <a:latin typeface="Montserrat"/>
                <a:ea typeface="Montserrat"/>
                <a:cs typeface="Montserrat"/>
              </a:rPr>
              <a:t>• Copilot Chat : </a:t>
            </a:r>
            <a:r>
              <a:rPr sz="810" b="1" dirty="0" err="1">
                <a:solidFill>
                  <a:srgbClr val="252525"/>
                </a:solidFill>
                <a:latin typeface="Montserrat"/>
                <a:ea typeface="Montserrat"/>
                <a:cs typeface="Montserrat"/>
              </a:rPr>
              <a:t>inclus</a:t>
            </a:r>
            <a:r>
              <a:rPr sz="810" b="1" dirty="0">
                <a:solidFill>
                  <a:srgbClr val="252525"/>
                </a:solidFill>
                <a:latin typeface="Montserrat"/>
                <a:ea typeface="Montserrat"/>
                <a:cs typeface="Montserrat"/>
              </a:rPr>
              <a:t> avec les </a:t>
            </a:r>
            <a:r>
              <a:rPr sz="810" b="1" dirty="0" err="1">
                <a:solidFill>
                  <a:srgbClr val="252525"/>
                </a:solidFill>
                <a:latin typeface="Montserrat"/>
                <a:ea typeface="Montserrat"/>
                <a:cs typeface="Montserrat"/>
              </a:rPr>
              <a:t>comptes</a:t>
            </a:r>
            <a:r>
              <a:rPr sz="810" b="1" dirty="0">
                <a:solidFill>
                  <a:srgbClr val="252525"/>
                </a:solidFill>
                <a:latin typeface="Montserrat"/>
                <a:ea typeface="Montserrat"/>
                <a:cs typeface="Montserrat"/>
              </a:rPr>
              <a:t> </a:t>
            </a:r>
            <a:r>
              <a:rPr sz="810" b="1" dirty="0" err="1">
                <a:solidFill>
                  <a:srgbClr val="252525"/>
                </a:solidFill>
                <a:latin typeface="Montserrat"/>
                <a:ea typeface="Montserrat"/>
                <a:cs typeface="Montserrat"/>
              </a:rPr>
              <a:t>professionnels</a:t>
            </a:r>
            <a:r>
              <a:rPr sz="810" b="1" dirty="0">
                <a:solidFill>
                  <a:srgbClr val="252525"/>
                </a:solidFill>
                <a:latin typeface="Montserrat"/>
                <a:ea typeface="Montserrat"/>
                <a:cs typeface="Montserrat"/>
              </a:rPr>
              <a:t> </a:t>
            </a:r>
            <a:r>
              <a:rPr sz="810" b="1" dirty="0" err="1">
                <a:solidFill>
                  <a:srgbClr val="252525"/>
                </a:solidFill>
                <a:latin typeface="Montserrat"/>
                <a:ea typeface="Montserrat"/>
                <a:cs typeface="Montserrat"/>
              </a:rPr>
              <a:t>éligibles</a:t>
            </a:r>
            <a:endParaRPr sz="810" b="1" dirty="0">
              <a:solidFill>
                <a:srgbClr val="252525"/>
              </a:solidFill>
              <a:latin typeface="Montserrat"/>
              <a:ea typeface="Montserrat"/>
              <a:cs typeface="Montserrat"/>
            </a:endParaRPr>
          </a:p>
          <a:p>
            <a:pPr algn="l">
              <a:lnSpc>
                <a:spcPct val="92000"/>
              </a:lnSpc>
              <a:buNone/>
              <a:defRPr sz="810">
                <a:solidFill>
                  <a:srgbClr val="252525"/>
                </a:solidFill>
                <a:latin typeface="Montserrat"/>
                <a:ea typeface="Montserrat"/>
                <a:cs typeface="Montserrat"/>
              </a:defRPr>
            </a:pPr>
            <a:r>
              <a:rPr sz="810" b="1" dirty="0">
                <a:solidFill>
                  <a:srgbClr val="252525"/>
                </a:solidFill>
                <a:latin typeface="Montserrat"/>
                <a:ea typeface="Montserrat"/>
                <a:cs typeface="Montserrat"/>
              </a:rPr>
              <a:t>• M365 Copilot : </a:t>
            </a:r>
            <a:r>
              <a:rPr sz="810" b="1" dirty="0" err="1">
                <a:solidFill>
                  <a:srgbClr val="252525"/>
                </a:solidFill>
                <a:latin typeface="Montserrat"/>
                <a:ea typeface="Montserrat"/>
                <a:cs typeface="Montserrat"/>
              </a:rPr>
              <a:t>licence</a:t>
            </a:r>
            <a:r>
              <a:rPr sz="810" b="1" dirty="0">
                <a:solidFill>
                  <a:srgbClr val="252525"/>
                </a:solidFill>
                <a:latin typeface="Montserrat"/>
                <a:ea typeface="Montserrat"/>
                <a:cs typeface="Montserrat"/>
              </a:rPr>
              <a:t> B2B </a:t>
            </a:r>
            <a:r>
              <a:rPr sz="810" b="1" dirty="0" err="1">
                <a:solidFill>
                  <a:srgbClr val="252525"/>
                </a:solidFill>
                <a:latin typeface="Montserrat"/>
                <a:ea typeface="Montserrat"/>
                <a:cs typeface="Montserrat"/>
              </a:rPr>
              <a:t>distincte</a:t>
            </a:r>
            <a:r>
              <a:rPr sz="810" b="1" dirty="0">
                <a:solidFill>
                  <a:srgbClr val="252525"/>
                </a:solidFill>
                <a:latin typeface="Montserrat"/>
                <a:ea typeface="Montserrat"/>
                <a:cs typeface="Montserrat"/>
              </a:rPr>
              <a:t> ; voir la fiche </a:t>
            </a:r>
            <a:r>
              <a:rPr sz="810" b="1" dirty="0" err="1">
                <a:solidFill>
                  <a:srgbClr val="252525"/>
                </a:solidFill>
                <a:latin typeface="Montserrat"/>
                <a:ea typeface="Montserrat"/>
                <a:cs typeface="Montserrat"/>
              </a:rPr>
              <a:t>dédiée</a:t>
            </a:r>
            <a:endParaRPr sz="810" b="1" dirty="0">
              <a:solidFill>
                <a:srgbClr val="252525"/>
              </a:solidFill>
              <a:latin typeface="Montserrat"/>
              <a:ea typeface="Montserrat"/>
              <a:cs typeface="Montserrat"/>
            </a:endParaRPr>
          </a:p>
        </p:txBody>
      </p:sp>
      <p:sp>
        <p:nvSpPr>
          <p:cNvPr id="80" name="pricing-note">
            <a:extLst>
              <a:ext uri="{FF2B5EF4-FFF2-40B4-BE49-F238E27FC236}">
                <a16:creationId xmlns:a16="http://schemas.microsoft.com/office/drawing/2014/main" id="{1F7F052E-635F-43A9-9ADC-91F2A0C0B6D1}"/>
              </a:ext>
            </a:extLst>
          </p:cNvPr>
          <p:cNvSpPr>
            <a:spLocks noGrp="1"/>
          </p:cNvSpPr>
          <p:nvPr/>
        </p:nvSpPr>
        <p:spPr>
          <a:xfrm>
            <a:off x="5905499" y="5524499"/>
            <a:ext cx="4048125" cy="638175"/>
          </a:xfrm>
          <a:prstGeom prst="rect">
            <a:avLst/>
          </a:prstGeom>
          <a:noFill/>
          <a:ln w="0">
            <a:noFill/>
            <a:prstDash val="solid"/>
          </a:ln>
        </p:spPr>
        <p:txBody>
          <a:bodyPr anchor="ctr">
            <a:normAutofit fontScale="92622"/>
          </a:bodyPr>
          <a:lstStyle/>
          <a:p>
            <a:pPr algn="l">
              <a:buNone/>
              <a:defRPr sz="820" i="1">
                <a:solidFill>
                  <a:srgbClr val="5F6B73"/>
                </a:solidFill>
                <a:latin typeface="Arial"/>
                <a:ea typeface="Arial"/>
                <a:cs typeface="Arial"/>
              </a:defRPr>
            </a:pPr>
            <a:r>
              <a:rPr sz="820" i="1" dirty="0">
                <a:solidFill>
                  <a:srgbClr val="5F6B73"/>
                </a:solidFill>
                <a:latin typeface="Arial"/>
                <a:ea typeface="Arial"/>
                <a:cs typeface="Arial"/>
              </a:rPr>
              <a:t>Les </a:t>
            </a:r>
            <a:r>
              <a:rPr sz="820" i="1" dirty="0" err="1">
                <a:solidFill>
                  <a:srgbClr val="5F6B73"/>
                </a:solidFill>
                <a:latin typeface="Arial"/>
                <a:ea typeface="Arial"/>
                <a:cs typeface="Arial"/>
              </a:rPr>
              <a:t>avantages</a:t>
            </a:r>
            <a:r>
              <a:rPr sz="820" i="1" dirty="0">
                <a:solidFill>
                  <a:srgbClr val="5F6B73"/>
                </a:solidFill>
                <a:latin typeface="Arial"/>
                <a:ea typeface="Arial"/>
                <a:cs typeface="Arial"/>
              </a:rPr>
              <a:t> IA grand public </a:t>
            </a:r>
            <a:r>
              <a:rPr sz="820" i="1" dirty="0" err="1">
                <a:solidFill>
                  <a:srgbClr val="5F6B73"/>
                </a:solidFill>
                <a:latin typeface="Arial"/>
                <a:ea typeface="Arial"/>
                <a:cs typeface="Arial"/>
              </a:rPr>
              <a:t>reviennent</a:t>
            </a:r>
            <a:r>
              <a:rPr sz="820" i="1" dirty="0">
                <a:solidFill>
                  <a:srgbClr val="5F6B73"/>
                </a:solidFill>
                <a:latin typeface="Arial"/>
                <a:ea typeface="Arial"/>
                <a:cs typeface="Arial"/>
              </a:rPr>
              <a:t> au </a:t>
            </a:r>
            <a:r>
              <a:rPr sz="820" i="1" dirty="0" err="1">
                <a:solidFill>
                  <a:srgbClr val="5F6B73"/>
                </a:solidFill>
                <a:latin typeface="Arial"/>
                <a:ea typeface="Arial"/>
                <a:cs typeface="Arial"/>
              </a:rPr>
              <a:t>titulaire</a:t>
            </a:r>
            <a:r>
              <a:rPr sz="820" i="1" dirty="0">
                <a:solidFill>
                  <a:srgbClr val="5F6B73"/>
                </a:solidFill>
                <a:latin typeface="Arial"/>
                <a:ea typeface="Arial"/>
                <a:cs typeface="Arial"/>
              </a:rPr>
              <a:t> de </a:t>
            </a:r>
            <a:r>
              <a:rPr sz="820" i="1" dirty="0" err="1">
                <a:solidFill>
                  <a:srgbClr val="5F6B73"/>
                </a:solidFill>
                <a:latin typeface="Arial"/>
                <a:ea typeface="Arial"/>
                <a:cs typeface="Arial"/>
              </a:rPr>
              <a:t>l’abonnement</a:t>
            </a:r>
            <a:r>
              <a:rPr sz="820" i="1" dirty="0">
                <a:solidFill>
                  <a:srgbClr val="5F6B73"/>
                </a:solidFill>
                <a:latin typeface="Arial"/>
                <a:ea typeface="Arial"/>
                <a:cs typeface="Arial"/>
              </a:rPr>
              <a:t>. </a:t>
            </a:r>
            <a:endParaRPr lang="fr-MA" sz="820" i="1" dirty="0">
              <a:solidFill>
                <a:srgbClr val="5F6B73"/>
              </a:solidFill>
              <a:latin typeface="Arial"/>
              <a:ea typeface="Arial"/>
              <a:cs typeface="Arial"/>
            </a:endParaRPr>
          </a:p>
          <a:p>
            <a:pPr algn="l">
              <a:buNone/>
              <a:defRPr sz="820" i="1">
                <a:solidFill>
                  <a:srgbClr val="5F6B73"/>
                </a:solidFill>
                <a:latin typeface="Arial"/>
                <a:ea typeface="Arial"/>
                <a:cs typeface="Arial"/>
              </a:defRPr>
            </a:pPr>
            <a:r>
              <a:rPr sz="820" i="1" dirty="0">
                <a:solidFill>
                  <a:srgbClr val="5F6B73"/>
                </a:solidFill>
                <a:latin typeface="Arial"/>
                <a:ea typeface="Arial"/>
                <a:cs typeface="Arial"/>
              </a:rPr>
              <a:t>Pour </a:t>
            </a:r>
            <a:r>
              <a:rPr sz="820" i="1" dirty="0" err="1">
                <a:solidFill>
                  <a:srgbClr val="5F6B73"/>
                </a:solidFill>
                <a:latin typeface="Arial"/>
                <a:ea typeface="Arial"/>
                <a:cs typeface="Arial"/>
              </a:rPr>
              <a:t>l’entreprise</a:t>
            </a:r>
            <a:r>
              <a:rPr sz="820" i="1" dirty="0">
                <a:solidFill>
                  <a:srgbClr val="5F6B73"/>
                </a:solidFill>
                <a:latin typeface="Arial"/>
                <a:ea typeface="Arial"/>
                <a:cs typeface="Arial"/>
              </a:rPr>
              <a:t>, </a:t>
            </a:r>
            <a:r>
              <a:rPr sz="820" i="1" dirty="0" err="1">
                <a:solidFill>
                  <a:srgbClr val="5F6B73"/>
                </a:solidFill>
                <a:latin typeface="Arial"/>
                <a:ea typeface="Arial"/>
                <a:cs typeface="Arial"/>
              </a:rPr>
              <a:t>valider</a:t>
            </a:r>
            <a:r>
              <a:rPr sz="820" i="1" dirty="0">
                <a:solidFill>
                  <a:srgbClr val="5F6B73"/>
                </a:solidFill>
                <a:latin typeface="Arial"/>
                <a:ea typeface="Arial"/>
                <a:cs typeface="Arial"/>
              </a:rPr>
              <a:t> tenant, protection des données et </a:t>
            </a:r>
            <a:r>
              <a:rPr sz="820" i="1" dirty="0" err="1">
                <a:solidFill>
                  <a:srgbClr val="5F6B73"/>
                </a:solidFill>
                <a:latin typeface="Arial"/>
                <a:ea typeface="Arial"/>
                <a:cs typeface="Arial"/>
              </a:rPr>
              <a:t>licences</a:t>
            </a:r>
            <a:r>
              <a:rPr sz="820" i="1" dirty="0">
                <a:solidFill>
                  <a:srgbClr val="5F6B73"/>
                </a:solidFill>
                <a:latin typeface="Arial"/>
                <a:ea typeface="Arial"/>
                <a:cs typeface="Arial"/>
              </a:rPr>
              <a:t>.</a:t>
            </a:r>
          </a:p>
        </p:txBody>
      </p:sp>
      <p:sp>
        <p:nvSpPr>
          <p:cNvPr id="82" name="official-link">
            <a:extLst>
              <a:ext uri="{FF2B5EF4-FFF2-40B4-BE49-F238E27FC236}">
                <a16:creationId xmlns:a16="http://schemas.microsoft.com/office/drawing/2014/main" id="{B3961C96-B323-4A9A-BCFD-C3F9C9477151}"/>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4"/>
              </a:rPr>
              <a:t>Accès officiel ↗</a:t>
            </a:r>
          </a:p>
        </p:txBody>
      </p:sp>
      <p:sp>
        <p:nvSpPr>
          <p:cNvPr id="83" name="qr-click-link">
            <a:extLst>
              <a:ext uri="{FF2B5EF4-FFF2-40B4-BE49-F238E27FC236}">
                <a16:creationId xmlns:a16="http://schemas.microsoft.com/office/drawing/2014/main" id="{5188BA98-C9F6-471B-9AB5-EDDA266A8F1A}"/>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97D850CB-2F24-4F7C-9134-D5049A763A51}"/>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6</a:t>
            </a:r>
          </a:p>
        </p:txBody>
      </p:sp>
      <p:sp>
        <p:nvSpPr>
          <p:cNvPr id="85" name="running-footer">
            <a:extLst>
              <a:ext uri="{FF2B5EF4-FFF2-40B4-BE49-F238E27FC236}">
                <a16:creationId xmlns:a16="http://schemas.microsoft.com/office/drawing/2014/main" id="{95CBEA7B-C474-4745-8423-43ECB53BA864}"/>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6" name="Picture 147"/>
          <p:cNvPicPr>
            <a:picLocks noChangeAspect="1"/>
          </p:cNvPicPr>
          <p:nvPr/>
        </p:nvPicPr>
        <p:blipFill>
          <a:blip r:embed="rId5"/>
          <a:stretch/>
        </p:blipFill>
        <p:spPr>
          <a:xfrm>
            <a:off x="742950" y="2047875"/>
            <a:ext cx="190500" cy="190500"/>
          </a:xfrm>
          <a:prstGeom prst="rect">
            <a:avLst/>
          </a:prstGeom>
        </p:spPr>
      </p:pic>
      <p:pic>
        <p:nvPicPr>
          <p:cNvPr id="147" name="Picture 148"/>
          <p:cNvPicPr>
            <a:picLocks noChangeAspect="1"/>
          </p:cNvPicPr>
          <p:nvPr/>
        </p:nvPicPr>
        <p:blipFill>
          <a:blip r:embed="rId6"/>
          <a:stretch/>
        </p:blipFill>
        <p:spPr>
          <a:xfrm>
            <a:off x="742950" y="2924175"/>
            <a:ext cx="190500" cy="190500"/>
          </a:xfrm>
          <a:prstGeom prst="rect">
            <a:avLst/>
          </a:prstGeom>
        </p:spPr>
      </p:pic>
      <p:pic>
        <p:nvPicPr>
          <p:cNvPr id="148" name="Picture 149"/>
          <p:cNvPicPr>
            <a:picLocks noChangeAspect="1"/>
          </p:cNvPicPr>
          <p:nvPr/>
        </p:nvPicPr>
        <p:blipFill>
          <a:blip r:embed="rId7"/>
          <a:stretch/>
        </p:blipFill>
        <p:spPr>
          <a:xfrm>
            <a:off x="4267200" y="2924175"/>
            <a:ext cx="190500" cy="190500"/>
          </a:xfrm>
          <a:prstGeom prst="rect">
            <a:avLst/>
          </a:prstGeom>
        </p:spPr>
      </p:pic>
      <p:pic>
        <p:nvPicPr>
          <p:cNvPr id="149" name="Picture 150"/>
          <p:cNvPicPr>
            <a:picLocks noChangeAspect="1"/>
          </p:cNvPicPr>
          <p:nvPr/>
        </p:nvPicPr>
        <p:blipFill>
          <a:blip r:embed="rId8"/>
          <a:stretch/>
        </p:blipFill>
        <p:spPr>
          <a:xfrm>
            <a:off x="7791450" y="2924175"/>
            <a:ext cx="190500" cy="190500"/>
          </a:xfrm>
          <a:prstGeom prst="rect">
            <a:avLst/>
          </a:prstGeom>
        </p:spPr>
      </p:pic>
      <p:pic>
        <p:nvPicPr>
          <p:cNvPr id="150" name="Picture 151"/>
          <p:cNvPicPr>
            <a:picLocks noChangeAspect="1"/>
          </p:cNvPicPr>
          <p:nvPr/>
        </p:nvPicPr>
        <p:blipFill>
          <a:blip r:embed="rId9"/>
          <a:stretch/>
        </p:blipFill>
        <p:spPr>
          <a:xfrm>
            <a:off x="742950" y="4391025"/>
            <a:ext cx="190500" cy="190500"/>
          </a:xfrm>
          <a:prstGeom prst="rect">
            <a:avLst/>
          </a:prstGeom>
        </p:spPr>
      </p:pic>
      <p:pic>
        <p:nvPicPr>
          <p:cNvPr id="151" name="Picture 152"/>
          <p:cNvPicPr>
            <a:picLocks noChangeAspect="1"/>
          </p:cNvPicPr>
          <p:nvPr/>
        </p:nvPicPr>
        <p:blipFill>
          <a:blip r:embed="rId10"/>
          <a:stretch/>
        </p:blipFill>
        <p:spPr>
          <a:xfrm>
            <a:off x="3314700" y="4391025"/>
            <a:ext cx="190500" cy="190500"/>
          </a:xfrm>
          <a:prstGeom prst="rect">
            <a:avLst/>
          </a:prstGeom>
        </p:spPr>
      </p:pic>
      <p:pic>
        <p:nvPicPr>
          <p:cNvPr id="152" name="Picture 153"/>
          <p:cNvPicPr>
            <a:picLocks noChangeAspect="1"/>
          </p:cNvPicPr>
          <p:nvPr/>
        </p:nvPicPr>
        <p:blipFill>
          <a:blip r:embed="rId11"/>
          <a:stretch/>
        </p:blipFill>
        <p:spPr>
          <a:xfrm>
            <a:off x="5886450" y="4391025"/>
            <a:ext cx="190500" cy="190500"/>
          </a:xfrm>
          <a:prstGeom prst="rect">
            <a:avLst/>
          </a:prstGeom>
        </p:spPr>
      </p:pic>
      <p:pic>
        <p:nvPicPr>
          <p:cNvPr id="153" name="Picture 154"/>
          <p:cNvPicPr>
            <a:picLocks noChangeAspect="1"/>
          </p:cNvPicPr>
          <p:nvPr/>
        </p:nvPicPr>
        <p:blipFill>
          <a:blip r:embed="rId12"/>
          <a:stretch/>
        </p:blipFill>
        <p:spPr>
          <a:xfrm>
            <a:off x="10872788" y="4552950"/>
            <a:ext cx="133350" cy="133350"/>
          </a:xfrm>
          <a:prstGeom prst="rect">
            <a:avLst/>
          </a:prstGeom>
        </p:spPr>
      </p:pic>
      <p:pic>
        <p:nvPicPr>
          <p:cNvPr id="154" name="Picture 103"/>
          <p:cNvPicPr>
            <a:picLocks noChangeAspect="1"/>
          </p:cNvPicPr>
          <p:nvPr/>
        </p:nvPicPr>
        <p:blipFill>
          <a:blip r:embed="rId13"/>
          <a:stretch/>
        </p:blipFill>
        <p:spPr>
          <a:xfrm>
            <a:off x="9439275" y="914400"/>
            <a:ext cx="438150" cy="438150"/>
          </a:xfrm>
          <a:prstGeom prst="rect">
            <a:avLst/>
          </a:prstGeom>
        </p:spPr>
      </p:pic>
      <p:pic>
        <p:nvPicPr>
          <p:cNvPr id="155" name="Picture 142"/>
          <p:cNvPicPr>
            <a:picLocks noChangeAspect="1"/>
          </p:cNvPicPr>
          <p:nvPr/>
        </p:nvPicPr>
        <p:blipFill>
          <a:blip r:embed="rId14"/>
          <a:stretch/>
        </p:blipFill>
        <p:spPr>
          <a:xfrm>
            <a:off x="10048875" y="4705350"/>
            <a:ext cx="933450" cy="933450"/>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175F3B05-6BC1-4196-8D00-89719E98AF07}"/>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49233468-3150-4040-A491-D40408362729}"/>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4566121F-0C29-421B-9418-A796BCDD7E1A}"/>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02</a:t>
            </a:r>
          </a:p>
        </p:txBody>
      </p:sp>
      <p:sp>
        <p:nvSpPr>
          <p:cNvPr id="41" name="slide-title">
            <a:extLst>
              <a:ext uri="{FF2B5EF4-FFF2-40B4-BE49-F238E27FC236}">
                <a16:creationId xmlns:a16="http://schemas.microsoft.com/office/drawing/2014/main" id="{2CD7A6CA-AABF-4FCF-918A-3A298841ECAC}"/>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ChatGPT</a:t>
            </a:r>
          </a:p>
        </p:txBody>
      </p:sp>
      <p:sp>
        <p:nvSpPr>
          <p:cNvPr id="43" name="slide-subtitle">
            <a:extLst>
              <a:ext uri="{FF2B5EF4-FFF2-40B4-BE49-F238E27FC236}">
                <a16:creationId xmlns:a16="http://schemas.microsoft.com/office/drawing/2014/main" id="{AC980519-661D-4D23-9F7B-92B995D7DC00}"/>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1 : </a:t>
            </a:r>
            <a:r>
              <a:rPr b="1">
                <a:solidFill>
                  <a:srgbClr val="07567F"/>
                </a:solidFill>
                <a:latin typeface="Arial"/>
                <a:ea typeface="Arial"/>
                <a:cs typeface="Arial"/>
              </a:rPr>
              <a:t>Assistants &amp; création de contenu &amp; Productivité</a:t>
            </a:r>
          </a:p>
        </p:txBody>
      </p:sp>
      <p:sp>
        <p:nvSpPr>
          <p:cNvPr id="44" name="Straight Connector 43">
            <a:extLst>
              <a:ext uri="{FF2B5EF4-FFF2-40B4-BE49-F238E27FC236}">
                <a16:creationId xmlns:a16="http://schemas.microsoft.com/office/drawing/2014/main" id="{3D7D361D-DA74-4F4D-9E42-CF6C2DA39073}"/>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47F3B361-495A-411F-A025-9B0B72C41E2C}"/>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63F85AA8-38C1-496B-BFC0-9745453CB9E4}"/>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7149EDDF-8A29-4476-A1DF-ADBE98766426}"/>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E9C61693-4945-446D-905C-989C1AD8A39E}"/>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30A5ED58-8366-4C64-B818-5240AAD15400}"/>
              </a:ext>
            </a:extLst>
          </p:cNvPr>
          <p:cNvSpPr>
            <a:spLocks noGrp="1"/>
          </p:cNvSpPr>
          <p:nvPr/>
        </p:nvSpPr>
        <p:spPr>
          <a:xfrm>
            <a:off x="742950" y="2333625"/>
            <a:ext cx="10267950" cy="323850"/>
          </a:xfrm>
          <a:prstGeom prst="rect">
            <a:avLst/>
          </a:prstGeom>
          <a:noFill/>
          <a:ln w="0">
            <a:noFill/>
            <a:prstDash val="solid"/>
          </a:ln>
        </p:spPr>
        <p:txBody>
          <a:bodyPr tIns="0" bIns="0" anchor="t">
            <a:normAutofit fontScale="94265"/>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Espace de travail multimodal d’OpenAI combinant conversation, recherche approfondie, analyse de fichiers, génération d’images et agents. Les entreprises le choisissent pour couvrir plusieurs métiers dans une interface unique.</a:t>
            </a:r>
          </a:p>
        </p:txBody>
      </p:sp>
      <p:sp>
        <p:nvSpPr>
          <p:cNvPr id="50" name="Rectangle: Rounded Corners 49">
            <a:extLst>
              <a:ext uri="{FF2B5EF4-FFF2-40B4-BE49-F238E27FC236}">
                <a16:creationId xmlns:a16="http://schemas.microsoft.com/office/drawing/2014/main" id="{69504ED2-1D2C-4CEE-B5FC-B3D4108CA795}"/>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F898CE7F-6105-4B6C-93B5-26E6D25574D8}"/>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A2F30B5D-0F85-436D-968E-72129F26A3D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DC3335B0-37BE-4762-9C40-63A6CD0C07AA}"/>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C26E6C5D-9B94-4B3A-B151-E59BC9181478}"/>
              </a:ext>
            </a:extLst>
          </p:cNvPr>
          <p:cNvSpPr>
            <a:spLocks noGrp="1"/>
          </p:cNvSpPr>
          <p:nvPr/>
        </p:nvSpPr>
        <p:spPr>
          <a:xfrm>
            <a:off x="742950" y="322326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Produire un rapport sourcé avec Deep Research</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Analyser des tableurs et générer des graphiques</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Créer des assistants métiers avec instructions et sources</a:t>
            </a:r>
          </a:p>
        </p:txBody>
      </p:sp>
      <p:sp>
        <p:nvSpPr>
          <p:cNvPr id="55" name="Rectangle: Rounded Corners 54">
            <a:extLst>
              <a:ext uri="{FF2B5EF4-FFF2-40B4-BE49-F238E27FC236}">
                <a16:creationId xmlns:a16="http://schemas.microsoft.com/office/drawing/2014/main" id="{2AE34AC6-562F-447E-812C-CE69F3130EA2}"/>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98159354-6C6A-49EB-ABCC-C2EDBD5BAAFB}"/>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A9314AB6-DC24-4C33-BC10-5434FA24C558}"/>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66D999C2-250B-4382-98BD-AE2B0BD1C441}"/>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C5C2ADA4-3587-43FD-ACBC-9B4133B16F3E}"/>
              </a:ext>
            </a:extLst>
          </p:cNvPr>
          <p:cNvSpPr>
            <a:spLocks noGrp="1"/>
          </p:cNvSpPr>
          <p:nvPr/>
        </p:nvSpPr>
        <p:spPr>
          <a:xfrm>
            <a:off x="4267200" y="3238500"/>
            <a:ext cx="3086100" cy="733425"/>
          </a:xfrm>
          <a:prstGeom prst="rect">
            <a:avLst/>
          </a:prstGeom>
          <a:noFill/>
          <a:ln w="0">
            <a:noFill/>
            <a:prstDash val="solid"/>
          </a:ln>
        </p:spPr>
        <p:txBody>
          <a:bodyPr anchor="t">
            <a:noAutofit/>
          </a:bodyPr>
          <a:lstStyle/>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Créer des projets séparés par métier ou client</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Connecter uniquement les applications approuvées</a:t>
            </a:r>
          </a:p>
          <a:p>
            <a:pPr algn="l">
              <a:lnSpc>
                <a:spcPct val="97000"/>
              </a:lnSpc>
              <a:buNone/>
              <a:defRPr sz="970">
                <a:solidFill>
                  <a:srgbClr val="252525"/>
                </a:solidFill>
                <a:latin typeface="Montserrat"/>
                <a:ea typeface="Montserrat"/>
                <a:cs typeface="Montserrat"/>
              </a:defRPr>
            </a:pPr>
            <a:r>
              <a:rPr sz="950">
                <a:solidFill>
                  <a:srgbClr val="252525"/>
                </a:solidFill>
                <a:latin typeface="Montserrat"/>
                <a:ea typeface="Montserrat"/>
                <a:cs typeface="Montserrat"/>
              </a:rPr>
              <a:t>• Définir des GPTs partagés pour les processus récurrents</a:t>
            </a:r>
          </a:p>
        </p:txBody>
      </p:sp>
      <p:sp>
        <p:nvSpPr>
          <p:cNvPr id="60" name="Rectangle: Rounded Corners 59">
            <a:extLst>
              <a:ext uri="{FF2B5EF4-FFF2-40B4-BE49-F238E27FC236}">
                <a16:creationId xmlns:a16="http://schemas.microsoft.com/office/drawing/2014/main" id="{37E92BEF-83EE-4ECD-89D5-FAB97DC32673}"/>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A88E831C-BE90-40CF-9813-96FA00E1C1D4}"/>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65A6B996-BFBE-41F1-949F-5E456BF42448}"/>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7236B72E-8D89-4696-822D-9C014E4BEE66}"/>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BFDEDF24-FB94-4E98-8E26-18892E8BA1DA}"/>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Projets, GPTs personnalisés et mémoire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Deep Research et analyse avancée de données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Applications connectées et exécution agentique</a:t>
            </a:r>
          </a:p>
        </p:txBody>
      </p:sp>
      <p:sp>
        <p:nvSpPr>
          <p:cNvPr id="65" name="Rectangle: Rounded Corners 64">
            <a:extLst>
              <a:ext uri="{FF2B5EF4-FFF2-40B4-BE49-F238E27FC236}">
                <a16:creationId xmlns:a16="http://schemas.microsoft.com/office/drawing/2014/main" id="{501D47E3-51FD-4387-A34B-B43B522757D2}"/>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49E735D8-6BE2-4314-B272-C52D44E3A0D3}"/>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30EAF37E-1A31-4901-8181-B5368857740E}"/>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A8BBC9A0-2694-41EC-8E53-A311E44B02C3}"/>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D06C6BA0-4315-4508-9D41-AB5AC6C16609}"/>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la multiplication des assistants spécialisés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Accélère recherche, analyse et production documentaire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multi-métiers avec besoins transverses</a:t>
            </a:r>
          </a:p>
        </p:txBody>
      </p:sp>
      <p:sp>
        <p:nvSpPr>
          <p:cNvPr id="70" name="Rectangle: Rounded Corners 69">
            <a:extLst>
              <a:ext uri="{FF2B5EF4-FFF2-40B4-BE49-F238E27FC236}">
                <a16:creationId xmlns:a16="http://schemas.microsoft.com/office/drawing/2014/main" id="{76A0CA69-B4A5-40DD-99D6-AA303C9B3DDD}"/>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B82F8E01-0DCE-4D71-B6A7-E5865C89318F}"/>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2F0105B3-7E13-4C7A-B6E1-95177AEBFF28}"/>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86214F9D-4CDB-477E-B155-5DC53F667F3A}"/>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48C7B00C-81F5-41E9-815D-4F1BBC126839}"/>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connecteurs étendent les données accessibles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GPTs internes exigent propriétaires et maintenance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Encadrer applications, partage et validation des livrables</a:t>
            </a:r>
          </a:p>
        </p:txBody>
      </p:sp>
      <p:sp>
        <p:nvSpPr>
          <p:cNvPr id="75" name="Rectangle: Rounded Corners 74">
            <a:extLst>
              <a:ext uri="{FF2B5EF4-FFF2-40B4-BE49-F238E27FC236}">
                <a16:creationId xmlns:a16="http://schemas.microsoft.com/office/drawing/2014/main" id="{B2B05510-DB0C-4EB6-98E0-23720A678E2B}"/>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34B12430-0F83-4061-89A4-1E07A2E7D8A2}"/>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90AF9E72-AABA-4231-ADA4-857A5D13938F}"/>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9903C177-6190-4D36-905C-8612D80F4A52}"/>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6D485282-3921-4E56-A169-B27FEA193EA9}"/>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accès et quotas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 : 8 $/mois, disponibilité selon le pays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Plus : 20 $/mois ; Pro : 200 $/mois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25 $/util./mois annuel, 2 utilisateurs min.</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facturation et contrôles dédiés</a:t>
            </a:r>
          </a:p>
        </p:txBody>
      </p:sp>
      <p:sp>
        <p:nvSpPr>
          <p:cNvPr id="80" name="pricing-note">
            <a:extLst>
              <a:ext uri="{FF2B5EF4-FFF2-40B4-BE49-F238E27FC236}">
                <a16:creationId xmlns:a16="http://schemas.microsoft.com/office/drawing/2014/main" id="{23F0CAE7-944D-4048-9E34-644DF86D9D39}"/>
              </a:ext>
            </a:extLst>
          </p:cNvPr>
          <p:cNvSpPr>
            <a:spLocks noGrp="1"/>
          </p:cNvSpPr>
          <p:nvPr/>
        </p:nvSpPr>
        <p:spPr>
          <a:xfrm>
            <a:off x="5905500" y="5524500"/>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L’API OpenAI est facturée séparément. Taxes, crédits additionnels et limites d’usage ne sont pas compris dans le prix affiché.</a:t>
            </a:r>
          </a:p>
        </p:txBody>
      </p:sp>
      <p:pic>
        <p:nvPicPr>
          <p:cNvPr id="142" name="Picture 142"/>
          <p:cNvPicPr>
            <a:picLocks noChangeAspect="1"/>
          </p:cNvPicPr>
          <p:nvPr/>
        </p:nvPicPr>
        <p:blipFill>
          <a:blip r:embed="rId4"/>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54120100-F165-45E0-A1B5-0B8E8DD00F33}"/>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5"/>
              </a:rPr>
              <a:t>Accès officiel ↗</a:t>
            </a:r>
          </a:p>
        </p:txBody>
      </p:sp>
      <p:sp>
        <p:nvSpPr>
          <p:cNvPr id="83" name="qr-click-link">
            <a:extLst>
              <a:ext uri="{FF2B5EF4-FFF2-40B4-BE49-F238E27FC236}">
                <a16:creationId xmlns:a16="http://schemas.microsoft.com/office/drawing/2014/main" id="{2AF19135-3083-4280-BFB7-16006287554A}"/>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668055A0-08D4-4602-AA0A-83C3F3E894AD}"/>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7</a:t>
            </a:r>
          </a:p>
        </p:txBody>
      </p:sp>
      <p:sp>
        <p:nvSpPr>
          <p:cNvPr id="85" name="running-footer">
            <a:extLst>
              <a:ext uri="{FF2B5EF4-FFF2-40B4-BE49-F238E27FC236}">
                <a16:creationId xmlns:a16="http://schemas.microsoft.com/office/drawing/2014/main" id="{46E4E205-29EF-45CA-9FE9-D967E3A1B6E8}"/>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7" name="Picture 147"/>
          <p:cNvPicPr>
            <a:picLocks noChangeAspect="1"/>
          </p:cNvPicPr>
          <p:nvPr/>
        </p:nvPicPr>
        <p:blipFill>
          <a:blip r:embed="rId6"/>
          <a:stretch/>
        </p:blipFill>
        <p:spPr>
          <a:xfrm>
            <a:off x="742950" y="2047875"/>
            <a:ext cx="190500" cy="190500"/>
          </a:xfrm>
          <a:prstGeom prst="rect">
            <a:avLst/>
          </a:prstGeom>
        </p:spPr>
      </p:pic>
      <p:pic>
        <p:nvPicPr>
          <p:cNvPr id="148" name="Picture 148"/>
          <p:cNvPicPr>
            <a:picLocks noChangeAspect="1"/>
          </p:cNvPicPr>
          <p:nvPr/>
        </p:nvPicPr>
        <p:blipFill>
          <a:blip r:embed="rId7"/>
          <a:stretch/>
        </p:blipFill>
        <p:spPr>
          <a:xfrm>
            <a:off x="742950" y="2924175"/>
            <a:ext cx="190500" cy="190500"/>
          </a:xfrm>
          <a:prstGeom prst="rect">
            <a:avLst/>
          </a:prstGeom>
        </p:spPr>
      </p:pic>
      <p:pic>
        <p:nvPicPr>
          <p:cNvPr id="149" name="Picture 149"/>
          <p:cNvPicPr>
            <a:picLocks noChangeAspect="1"/>
          </p:cNvPicPr>
          <p:nvPr/>
        </p:nvPicPr>
        <p:blipFill>
          <a:blip r:embed="rId8"/>
          <a:stretch/>
        </p:blipFill>
        <p:spPr>
          <a:xfrm>
            <a:off x="4267200" y="2924175"/>
            <a:ext cx="190500" cy="190500"/>
          </a:xfrm>
          <a:prstGeom prst="rect">
            <a:avLst/>
          </a:prstGeom>
        </p:spPr>
      </p:pic>
      <p:pic>
        <p:nvPicPr>
          <p:cNvPr id="150" name="Picture 150"/>
          <p:cNvPicPr>
            <a:picLocks noChangeAspect="1"/>
          </p:cNvPicPr>
          <p:nvPr/>
        </p:nvPicPr>
        <p:blipFill>
          <a:blip r:embed="rId9"/>
          <a:stretch/>
        </p:blipFill>
        <p:spPr>
          <a:xfrm>
            <a:off x="7791450" y="2924175"/>
            <a:ext cx="190500" cy="190500"/>
          </a:xfrm>
          <a:prstGeom prst="rect">
            <a:avLst/>
          </a:prstGeom>
        </p:spPr>
      </p:pic>
      <p:pic>
        <p:nvPicPr>
          <p:cNvPr id="151" name="Picture 151"/>
          <p:cNvPicPr>
            <a:picLocks noChangeAspect="1"/>
          </p:cNvPicPr>
          <p:nvPr/>
        </p:nvPicPr>
        <p:blipFill>
          <a:blip r:embed="rId10"/>
          <a:stretch/>
        </p:blipFill>
        <p:spPr>
          <a:xfrm>
            <a:off x="742950" y="4391025"/>
            <a:ext cx="190500" cy="190500"/>
          </a:xfrm>
          <a:prstGeom prst="rect">
            <a:avLst/>
          </a:prstGeom>
        </p:spPr>
      </p:pic>
      <p:pic>
        <p:nvPicPr>
          <p:cNvPr id="152" name="Picture 152"/>
          <p:cNvPicPr>
            <a:picLocks noChangeAspect="1"/>
          </p:cNvPicPr>
          <p:nvPr/>
        </p:nvPicPr>
        <p:blipFill>
          <a:blip r:embed="rId11"/>
          <a:stretch/>
        </p:blipFill>
        <p:spPr>
          <a:xfrm>
            <a:off x="3314700" y="4391025"/>
            <a:ext cx="190500" cy="190500"/>
          </a:xfrm>
          <a:prstGeom prst="rect">
            <a:avLst/>
          </a:prstGeom>
        </p:spPr>
      </p:pic>
      <p:pic>
        <p:nvPicPr>
          <p:cNvPr id="153" name="Picture 153"/>
          <p:cNvPicPr>
            <a:picLocks noChangeAspect="1"/>
          </p:cNvPicPr>
          <p:nvPr/>
        </p:nvPicPr>
        <p:blipFill>
          <a:blip r:embed="rId12"/>
          <a:stretch/>
        </p:blipFill>
        <p:spPr>
          <a:xfrm>
            <a:off x="5886450" y="4391025"/>
            <a:ext cx="190500" cy="190500"/>
          </a:xfrm>
          <a:prstGeom prst="rect">
            <a:avLst/>
          </a:prstGeom>
        </p:spPr>
      </p:pic>
      <p:pic>
        <p:nvPicPr>
          <p:cNvPr id="154" name="Picture 154"/>
          <p:cNvPicPr>
            <a:picLocks noChangeAspect="1"/>
          </p:cNvPicPr>
          <p:nvPr/>
        </p:nvPicPr>
        <p:blipFill>
          <a:blip r:embed="rId13"/>
          <a:stretch/>
        </p:blipFill>
        <p:spPr>
          <a:xfrm>
            <a:off x="10872788" y="4552950"/>
            <a:ext cx="133350" cy="133350"/>
          </a:xfrm>
          <a:prstGeom prst="rect">
            <a:avLst/>
          </a:prstGeom>
        </p:spPr>
      </p:pic>
      <p:pic>
        <p:nvPicPr>
          <p:cNvPr id="155" name="Picture 3"/>
          <p:cNvPicPr>
            <a:picLocks noChangeAspect="1"/>
          </p:cNvPicPr>
          <p:nvPr/>
        </p:nvPicPr>
        <p:blipFill>
          <a:blip r:embed="rId14"/>
          <a:stretch>
            <a:fillRect/>
          </a:stretch>
        </p:blipFill>
        <p:spPr>
          <a:xfrm>
            <a:off x="9324701" y="865258"/>
            <a:ext cx="503183" cy="510069"/>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9DE99D08-3A57-40E4-8CAC-4422B9B9E352}"/>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D7D4BCD0-53BA-4169-BA07-9B756255DE4C}"/>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B08313A5-416A-41FF-94A3-A89A7AE4FD6E}"/>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03</a:t>
            </a:r>
          </a:p>
        </p:txBody>
      </p:sp>
      <p:sp>
        <p:nvSpPr>
          <p:cNvPr id="41" name="slide-title">
            <a:extLst>
              <a:ext uri="{FF2B5EF4-FFF2-40B4-BE49-F238E27FC236}">
                <a16:creationId xmlns:a16="http://schemas.microsoft.com/office/drawing/2014/main" id="{CAA86273-411E-41F3-B3AB-F7EC2E449F77}"/>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Claude</a:t>
            </a:r>
          </a:p>
        </p:txBody>
      </p:sp>
      <p:sp>
        <p:nvSpPr>
          <p:cNvPr id="43" name="slide-subtitle">
            <a:extLst>
              <a:ext uri="{FF2B5EF4-FFF2-40B4-BE49-F238E27FC236}">
                <a16:creationId xmlns:a16="http://schemas.microsoft.com/office/drawing/2014/main" id="{15C073F8-2494-4AC9-9E33-D289753B8A43}"/>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1 : </a:t>
            </a:r>
            <a:r>
              <a:rPr b="1">
                <a:solidFill>
                  <a:srgbClr val="07567F"/>
                </a:solidFill>
                <a:latin typeface="Arial"/>
                <a:ea typeface="Arial"/>
                <a:cs typeface="Arial"/>
              </a:rPr>
              <a:t>Assistants &amp; création de contenu &amp; Productivité</a:t>
            </a:r>
          </a:p>
        </p:txBody>
      </p:sp>
      <p:sp>
        <p:nvSpPr>
          <p:cNvPr id="44" name="Straight Connector 43">
            <a:extLst>
              <a:ext uri="{FF2B5EF4-FFF2-40B4-BE49-F238E27FC236}">
                <a16:creationId xmlns:a16="http://schemas.microsoft.com/office/drawing/2014/main" id="{46A0EE78-923B-46DF-8F20-5B3BEFFAA4C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030C901A-906F-4EEB-9003-62B59D0C6324}"/>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0A4C69BD-2DBD-4CFD-AD6E-5FCBE5511E87}"/>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CD0A8D18-9DE0-43AD-87F9-296C1CE1149B}"/>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47B41ADF-B627-49E8-A6F1-DEA36D878E77}"/>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BB41042C-C2F6-418E-BF6E-A806E62F62EE}"/>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6872"/>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d’Anthropic reconnu pour la lecture de longs documents, la rédaction structurée et le raisonnement. Les offres professionnelles ajoutent administration, sécurité et collaboration.</a:t>
            </a:r>
          </a:p>
        </p:txBody>
      </p:sp>
      <p:sp>
        <p:nvSpPr>
          <p:cNvPr id="50" name="Rectangle: Rounded Corners 49">
            <a:extLst>
              <a:ext uri="{FF2B5EF4-FFF2-40B4-BE49-F238E27FC236}">
                <a16:creationId xmlns:a16="http://schemas.microsoft.com/office/drawing/2014/main" id="{0DAF62E5-AECC-4EC1-B3E4-204DBA2AB757}"/>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39584F1F-9204-4FF3-99A0-254717FF6EDD}"/>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DFF72F0B-8BA5-4C32-80CF-B0AB57A03585}"/>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DBAFDFFD-4294-4DF6-A432-C17F0F45F492}"/>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95FEDD91-F7F5-4173-B66E-70B8812D22D5}"/>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Analyser contrats, rapports et corpus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Rédiger des livrables approfondis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Explorer une problématique complexe</a:t>
            </a:r>
          </a:p>
        </p:txBody>
      </p:sp>
      <p:sp>
        <p:nvSpPr>
          <p:cNvPr id="55" name="Rectangle: Rounded Corners 54">
            <a:extLst>
              <a:ext uri="{FF2B5EF4-FFF2-40B4-BE49-F238E27FC236}">
                <a16:creationId xmlns:a16="http://schemas.microsoft.com/office/drawing/2014/main" id="{ABEE7064-4A2E-480C-88C9-782D4E7DF926}"/>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C326AC94-E5C3-4323-B38A-76F4D581A180}"/>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6675DF96-90C6-43D0-93E4-C6C33E3332EB}"/>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D9ACFB7E-C8C7-4A08-8492-9BE4C87E3F67}"/>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D1FD042F-2C5C-4CA3-9230-838EC68AC102}"/>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Créer un Project par dossier ou corpus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Ajouter les documents de référence validés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Exiger hypothèses, citations et zones d’incertitude</a:t>
            </a:r>
          </a:p>
        </p:txBody>
      </p:sp>
      <p:sp>
        <p:nvSpPr>
          <p:cNvPr id="60" name="Rectangle: Rounded Corners 59">
            <a:extLst>
              <a:ext uri="{FF2B5EF4-FFF2-40B4-BE49-F238E27FC236}">
                <a16:creationId xmlns:a16="http://schemas.microsoft.com/office/drawing/2014/main" id="{4352F78F-9585-47B6-BDF8-9192F3157DE2}"/>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A791F968-6F13-457D-8E45-F79EF52C03B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EBEDF2F7-ECF4-46B7-AB23-19B59C83DDAC}"/>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023646CA-FC6B-458F-9DC1-FB7DCFAEA49E}"/>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A6B18F11-F2DC-45A9-A0DF-BBBCBC9DE8AE}"/>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Long contexte et pièces jointes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Artifacts pour contenus et prototypes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Projets et espaces d’équipe</a:t>
            </a:r>
          </a:p>
        </p:txBody>
      </p:sp>
      <p:sp>
        <p:nvSpPr>
          <p:cNvPr id="65" name="Rectangle: Rounded Corners 64">
            <a:extLst>
              <a:ext uri="{FF2B5EF4-FFF2-40B4-BE49-F238E27FC236}">
                <a16:creationId xmlns:a16="http://schemas.microsoft.com/office/drawing/2014/main" id="{97985203-5FA2-4C37-87A0-7C63F5EAE5CB}"/>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AC1207AA-C845-4C8A-983B-38054C3F560C}"/>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3923CBD9-E7F1-4F97-81D1-8FF1A161C2F5}"/>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F5E4153C-70DC-4837-9537-4C90E0E650A3}"/>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14CB68F0-2B74-4233-A441-CAB182C7E212}"/>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Réponses structurées et nuancées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Bon confort sur les documents longs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analyse documentaire, stratégie et rédaction exigeante</a:t>
            </a:r>
          </a:p>
        </p:txBody>
      </p:sp>
      <p:sp>
        <p:nvSpPr>
          <p:cNvPr id="70" name="Rectangle: Rounded Corners 69">
            <a:extLst>
              <a:ext uri="{FF2B5EF4-FFF2-40B4-BE49-F238E27FC236}">
                <a16:creationId xmlns:a16="http://schemas.microsoft.com/office/drawing/2014/main" id="{64D1FEEF-6166-4480-B72D-B82C498C7D98}"/>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DFEB35BB-97C0-4B96-8DB0-8917EE962810}"/>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A1861A96-6F4C-4FBA-814F-F6D5197CA24C}"/>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4BBF79AE-F101-41FD-A537-A9C20123AE65}"/>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7FB5B24D-7373-4970-BAAC-D78A3F284DA0}"/>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Les citations doivent être contrôlées dans les sources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Le long contexte ne garantit pas une lecture exhaustive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Tester la restitution sur les documents critiques</a:t>
            </a:r>
          </a:p>
        </p:txBody>
      </p:sp>
      <p:sp>
        <p:nvSpPr>
          <p:cNvPr id="75" name="Rectangle: Rounded Corners 74">
            <a:extLst>
              <a:ext uri="{FF2B5EF4-FFF2-40B4-BE49-F238E27FC236}">
                <a16:creationId xmlns:a16="http://schemas.microsoft.com/office/drawing/2014/main" id="{3CD75DC4-7E7D-4D59-9451-00045174075F}"/>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1C0E60C2-0F1E-42D1-9935-BD8534E4D512}"/>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CA0EFA19-18A4-4D1D-869A-2842A97E8613}"/>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DA3F07FB-1360-4624-9BC8-2FCAC994365E}"/>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17EA32BF-517B-40F4-877E-DCE4CE48988C}"/>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quotas limités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Pro : 20 $/mois ou 17 $/mois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Max : 100 ou 200 $/mois selon le niveau d’usage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Team : dès 25 $/util./mois avec annuel</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sécurité et administration</a:t>
            </a:r>
          </a:p>
        </p:txBody>
      </p:sp>
      <p:sp>
        <p:nvSpPr>
          <p:cNvPr id="80" name="pricing-note">
            <a:extLst>
              <a:ext uri="{FF2B5EF4-FFF2-40B4-BE49-F238E27FC236}">
                <a16:creationId xmlns:a16="http://schemas.microsoft.com/office/drawing/2014/main" id="{B15887BF-A921-4333-B18D-D66FFE6EAF3B}"/>
              </a:ext>
            </a:extLst>
          </p:cNvPr>
          <p:cNvSpPr>
            <a:spLocks noGrp="1"/>
          </p:cNvSpPr>
          <p:nvPr/>
        </p:nvSpPr>
        <p:spPr>
          <a:xfrm>
            <a:off x="5905500" y="5524500"/>
            <a:ext cx="3905250" cy="266700"/>
          </a:xfrm>
          <a:prstGeom prst="rect">
            <a:avLst/>
          </a:prstGeom>
          <a:noFill/>
          <a:ln w="0">
            <a:noFill/>
            <a:prstDash val="solid"/>
          </a:ln>
        </p:spPr>
        <p:txBody>
          <a:bodyPr anchor="ctr">
            <a:normAutofit fontScale="71309"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Claude Code suit les limites du forfait Claude éligible. L’API Anthropic reste facturée séparément selon les jetons.</a:t>
            </a:r>
          </a:p>
        </p:txBody>
      </p:sp>
      <p:pic>
        <p:nvPicPr>
          <p:cNvPr id="142" name="Picture 142"/>
          <p:cNvPicPr>
            <a:picLocks noChangeAspect="1"/>
          </p:cNvPicPr>
          <p:nvPr/>
        </p:nvPicPr>
        <p:blipFill>
          <a:blip r:embed="rId4"/>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FE90AB39-DA50-4062-B34B-E966A6177D0E}"/>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5"/>
              </a:rPr>
              <a:t>Accès officiel ↗</a:t>
            </a:r>
          </a:p>
        </p:txBody>
      </p:sp>
      <p:sp>
        <p:nvSpPr>
          <p:cNvPr id="83" name="qr-click-link">
            <a:extLst>
              <a:ext uri="{FF2B5EF4-FFF2-40B4-BE49-F238E27FC236}">
                <a16:creationId xmlns:a16="http://schemas.microsoft.com/office/drawing/2014/main" id="{BD2E0E0D-411A-4204-BC28-AD6A20CFD548}"/>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76112ABF-3A28-4966-AD55-5328F88BAAD9}"/>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8</a:t>
            </a:r>
          </a:p>
        </p:txBody>
      </p:sp>
      <p:sp>
        <p:nvSpPr>
          <p:cNvPr id="85" name="running-footer">
            <a:extLst>
              <a:ext uri="{FF2B5EF4-FFF2-40B4-BE49-F238E27FC236}">
                <a16:creationId xmlns:a16="http://schemas.microsoft.com/office/drawing/2014/main" id="{8C07A4D9-976F-4908-B415-A86DA0EAE227}"/>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7" name="Picture 147"/>
          <p:cNvPicPr>
            <a:picLocks noChangeAspect="1"/>
          </p:cNvPicPr>
          <p:nvPr/>
        </p:nvPicPr>
        <p:blipFill>
          <a:blip r:embed="rId6"/>
          <a:stretch/>
        </p:blipFill>
        <p:spPr>
          <a:xfrm>
            <a:off x="742950" y="2047875"/>
            <a:ext cx="190500" cy="190500"/>
          </a:xfrm>
          <a:prstGeom prst="rect">
            <a:avLst/>
          </a:prstGeom>
        </p:spPr>
      </p:pic>
      <p:pic>
        <p:nvPicPr>
          <p:cNvPr id="148" name="Picture 148"/>
          <p:cNvPicPr>
            <a:picLocks noChangeAspect="1"/>
          </p:cNvPicPr>
          <p:nvPr/>
        </p:nvPicPr>
        <p:blipFill>
          <a:blip r:embed="rId7"/>
          <a:stretch/>
        </p:blipFill>
        <p:spPr>
          <a:xfrm>
            <a:off x="742950" y="2924175"/>
            <a:ext cx="190500" cy="190500"/>
          </a:xfrm>
          <a:prstGeom prst="rect">
            <a:avLst/>
          </a:prstGeom>
        </p:spPr>
      </p:pic>
      <p:pic>
        <p:nvPicPr>
          <p:cNvPr id="149" name="Picture 149"/>
          <p:cNvPicPr>
            <a:picLocks noChangeAspect="1"/>
          </p:cNvPicPr>
          <p:nvPr/>
        </p:nvPicPr>
        <p:blipFill>
          <a:blip r:embed="rId8"/>
          <a:stretch/>
        </p:blipFill>
        <p:spPr>
          <a:xfrm>
            <a:off x="4267200" y="2924175"/>
            <a:ext cx="190500" cy="190500"/>
          </a:xfrm>
          <a:prstGeom prst="rect">
            <a:avLst/>
          </a:prstGeom>
        </p:spPr>
      </p:pic>
      <p:pic>
        <p:nvPicPr>
          <p:cNvPr id="150" name="Picture 150"/>
          <p:cNvPicPr>
            <a:picLocks noChangeAspect="1"/>
          </p:cNvPicPr>
          <p:nvPr/>
        </p:nvPicPr>
        <p:blipFill>
          <a:blip r:embed="rId9"/>
          <a:stretch/>
        </p:blipFill>
        <p:spPr>
          <a:xfrm>
            <a:off x="7791450" y="2924175"/>
            <a:ext cx="190500" cy="190500"/>
          </a:xfrm>
          <a:prstGeom prst="rect">
            <a:avLst/>
          </a:prstGeom>
        </p:spPr>
      </p:pic>
      <p:pic>
        <p:nvPicPr>
          <p:cNvPr id="151" name="Picture 151"/>
          <p:cNvPicPr>
            <a:picLocks noChangeAspect="1"/>
          </p:cNvPicPr>
          <p:nvPr/>
        </p:nvPicPr>
        <p:blipFill>
          <a:blip r:embed="rId10"/>
          <a:stretch/>
        </p:blipFill>
        <p:spPr>
          <a:xfrm>
            <a:off x="742950" y="4391025"/>
            <a:ext cx="190500" cy="190500"/>
          </a:xfrm>
          <a:prstGeom prst="rect">
            <a:avLst/>
          </a:prstGeom>
        </p:spPr>
      </p:pic>
      <p:pic>
        <p:nvPicPr>
          <p:cNvPr id="152" name="Picture 152"/>
          <p:cNvPicPr>
            <a:picLocks noChangeAspect="1"/>
          </p:cNvPicPr>
          <p:nvPr/>
        </p:nvPicPr>
        <p:blipFill>
          <a:blip r:embed="rId11"/>
          <a:stretch/>
        </p:blipFill>
        <p:spPr>
          <a:xfrm>
            <a:off x="3314700" y="4391025"/>
            <a:ext cx="190500" cy="190500"/>
          </a:xfrm>
          <a:prstGeom prst="rect">
            <a:avLst/>
          </a:prstGeom>
        </p:spPr>
      </p:pic>
      <p:pic>
        <p:nvPicPr>
          <p:cNvPr id="153" name="Picture 153"/>
          <p:cNvPicPr>
            <a:picLocks noChangeAspect="1"/>
          </p:cNvPicPr>
          <p:nvPr/>
        </p:nvPicPr>
        <p:blipFill>
          <a:blip r:embed="rId12"/>
          <a:stretch/>
        </p:blipFill>
        <p:spPr>
          <a:xfrm>
            <a:off x="5886450" y="4391025"/>
            <a:ext cx="190500" cy="190500"/>
          </a:xfrm>
          <a:prstGeom prst="rect">
            <a:avLst/>
          </a:prstGeom>
        </p:spPr>
      </p:pic>
      <p:pic>
        <p:nvPicPr>
          <p:cNvPr id="154" name="Picture 154"/>
          <p:cNvPicPr>
            <a:picLocks noChangeAspect="1"/>
          </p:cNvPicPr>
          <p:nvPr/>
        </p:nvPicPr>
        <p:blipFill>
          <a:blip r:embed="rId13"/>
          <a:stretch/>
        </p:blipFill>
        <p:spPr>
          <a:xfrm>
            <a:off x="10872788" y="4552950"/>
            <a:ext cx="133350" cy="133350"/>
          </a:xfrm>
          <a:prstGeom prst="rect">
            <a:avLst/>
          </a:prstGeom>
        </p:spPr>
      </p:pic>
      <p:pic>
        <p:nvPicPr>
          <p:cNvPr id="155" name="Picture 3"/>
          <p:cNvPicPr>
            <a:picLocks noChangeAspect="1"/>
          </p:cNvPicPr>
          <p:nvPr/>
        </p:nvPicPr>
        <p:blipFill>
          <a:blip r:embed="rId14"/>
          <a:stretch>
            <a:fillRect/>
          </a:stretch>
        </p:blipFill>
        <p:spPr>
          <a:xfrm>
            <a:off x="9381636" y="874474"/>
            <a:ext cx="498742" cy="499242"/>
          </a:xfrm>
          <a:prstGeom prst="rect">
            <a:avLst/>
          </a:prstGeom>
        </p:spPr>
      </p:pic>
    </p:spTree>
    <p:extLst>
      <p:ext uri="{BB962C8B-B14F-4D97-AF65-F5344CB8AC3E}">
        <p14:creationId xmlns:p14="http://schemas.microsoft.com/office/powerpoint/2010/main" val="140704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346B2916-981F-44BD-876A-9A8DF7EF1750}"/>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9E6B0BBD-303A-4E65-A3FE-F4AB03316B8A}"/>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007E9125-7BE0-429F-960A-3656E089D977}"/>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04</a:t>
            </a:r>
          </a:p>
        </p:txBody>
      </p:sp>
      <p:sp>
        <p:nvSpPr>
          <p:cNvPr id="41" name="slide-title">
            <a:extLst>
              <a:ext uri="{FF2B5EF4-FFF2-40B4-BE49-F238E27FC236}">
                <a16:creationId xmlns:a16="http://schemas.microsoft.com/office/drawing/2014/main" id="{045A6274-9A65-4F27-9FB6-E2DF249BC6D0}"/>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Gemini</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612579EA-FE56-4472-BDAD-E3D613A1D408}"/>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1 : </a:t>
            </a:r>
            <a:r>
              <a:rPr b="1">
                <a:solidFill>
                  <a:srgbClr val="07567F"/>
                </a:solidFill>
                <a:latin typeface="Arial"/>
                <a:ea typeface="Arial"/>
                <a:cs typeface="Arial"/>
              </a:rPr>
              <a:t>Assistants &amp; création de contenu &amp; Productivité</a:t>
            </a:r>
          </a:p>
        </p:txBody>
      </p:sp>
      <p:sp>
        <p:nvSpPr>
          <p:cNvPr id="44" name="Straight Connector 43">
            <a:extLst>
              <a:ext uri="{FF2B5EF4-FFF2-40B4-BE49-F238E27FC236}">
                <a16:creationId xmlns:a16="http://schemas.microsoft.com/office/drawing/2014/main" id="{6443468A-A114-4672-B317-0CE184F218EF}"/>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66D33FC1-44DF-4210-928D-FDA1145C2D6F}"/>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4340AA04-B3EA-48E9-9499-57B46DAAAAF2}"/>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8B930A97-BD96-44D1-ABB3-AD3C62396C32}"/>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96071E4F-A12E-49A0-A0F6-AA665A5E881D}"/>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17D477B6-0225-4F83-90F5-56CF74CD51E4}"/>
              </a:ext>
            </a:extLst>
          </p:cNvPr>
          <p:cNvSpPr>
            <a:spLocks noGrp="1"/>
          </p:cNvSpPr>
          <p:nvPr/>
        </p:nvSpPr>
        <p:spPr>
          <a:xfrm>
            <a:off x="742950" y="2333625"/>
            <a:ext cx="10267950" cy="266700"/>
          </a:xfrm>
          <a:prstGeom prst="rect">
            <a:avLst/>
          </a:prstGeom>
          <a:noFill/>
          <a:ln w="0">
            <a:noFill/>
            <a:prstDash val="solid"/>
          </a:ln>
        </p:spPr>
        <p:txBody>
          <a:bodyPr tIns="0" bIns="0" anchor="t">
            <a:normAutofit fontScale="98270"/>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Assistant multimodal de Google connecté à Workspace. Son avantage réside dans l’exploitation contrôlée de Gmail, Drive, Docs et Meet sans déplacer les utilisateurs vers un environnement séparé.</a:t>
            </a:r>
          </a:p>
        </p:txBody>
      </p:sp>
      <p:sp>
        <p:nvSpPr>
          <p:cNvPr id="50" name="Rectangle: Rounded Corners 49">
            <a:extLst>
              <a:ext uri="{FF2B5EF4-FFF2-40B4-BE49-F238E27FC236}">
                <a16:creationId xmlns:a16="http://schemas.microsoft.com/office/drawing/2014/main" id="{24D5B763-D0C6-481A-B675-41AFF47C0CB6}"/>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63FC021C-3D3A-4801-81C6-2E7E384FC8AF}"/>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67F237F3-27DF-46D3-918F-82E61370B8D4}"/>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21B44D49-CA68-476C-A702-9CB0CE1CB462}"/>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E39870CA-51B8-49CD-BC5A-FA7336400204}"/>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Préparer documents, mails et synthèses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Exploiter Drive, Gmail et Workspace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Interroger des contenus multimodaux</a:t>
            </a:r>
          </a:p>
        </p:txBody>
      </p:sp>
      <p:sp>
        <p:nvSpPr>
          <p:cNvPr id="55" name="Rectangle: Rounded Corners 54">
            <a:extLst>
              <a:ext uri="{FF2B5EF4-FFF2-40B4-BE49-F238E27FC236}">
                <a16:creationId xmlns:a16="http://schemas.microsoft.com/office/drawing/2014/main" id="{E6B91027-27DB-4E74-A7AA-690A885C2C3D}"/>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7163BA57-C06A-40FB-B231-278A00C3A803}"/>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6729CED3-B982-432C-B182-4A47CE2EB969}"/>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C59C96AC-3566-496A-B46F-F49728E5A56B}"/>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89DFA550-F473-4124-9697-924FA3C91F58}"/>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Contrôler les droits Drive partagés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Citer les documents de référence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Valider les réponses avant diffusion</a:t>
            </a:r>
          </a:p>
        </p:txBody>
      </p:sp>
      <p:sp>
        <p:nvSpPr>
          <p:cNvPr id="60" name="Rectangle: Rounded Corners 59">
            <a:extLst>
              <a:ext uri="{FF2B5EF4-FFF2-40B4-BE49-F238E27FC236}">
                <a16:creationId xmlns:a16="http://schemas.microsoft.com/office/drawing/2014/main" id="{83BADE31-F186-4312-A8ED-6D7D4B4E9E02}"/>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40950A61-6A32-4C2F-90BE-B20A134D0677}"/>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2FC463E6-02C6-496D-AA36-72032B142733}"/>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E923B62B-101F-4A02-A8C0-4A1F19426921}"/>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483847E4-E10B-4CA5-AEC1-6569F3387C13}"/>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Multimodalité native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Intégration Google Workspace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Gems et recherche connectée</a:t>
            </a:r>
          </a:p>
        </p:txBody>
      </p:sp>
      <p:sp>
        <p:nvSpPr>
          <p:cNvPr id="65" name="Rectangle: Rounded Corners 64">
            <a:extLst>
              <a:ext uri="{FF2B5EF4-FFF2-40B4-BE49-F238E27FC236}">
                <a16:creationId xmlns:a16="http://schemas.microsoft.com/office/drawing/2014/main" id="{E84477E4-FB69-4472-B5DF-30431544B6E2}"/>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621C6371-48D7-4B89-BC9F-9C6F961887F8}"/>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9335BA8C-D90B-46F2-B475-D7CD145EF206}"/>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2AF90AEE-8D9F-498B-90F0-D5B295610850}"/>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570135BD-0485-4A2E-AF7F-4152AFB96A71}"/>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Continuité avec les outils Google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Accès rapide aux contenus de travail</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organisations déjà standardisées sur Google Workspace</a:t>
            </a:r>
          </a:p>
        </p:txBody>
      </p:sp>
      <p:sp>
        <p:nvSpPr>
          <p:cNvPr id="70" name="Rectangle: Rounded Corners 69">
            <a:extLst>
              <a:ext uri="{FF2B5EF4-FFF2-40B4-BE49-F238E27FC236}">
                <a16:creationId xmlns:a16="http://schemas.microsoft.com/office/drawing/2014/main" id="{6B51952B-F0A5-4008-8712-6CD80EBAC402}"/>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B438B2F2-3C18-4D43-9753-51FF1F44E2D4}"/>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39340D41-21BA-45D9-841B-0FEB9B9968D9}"/>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0DD5EC30-0018-49A7-A6EF-87CFAE983997}"/>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5EFC468D-3C6E-4B7B-8F4F-BD1A631C2972}"/>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Fonctions variables par compte et région</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Gouvernance dépendante du plan Workspace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droits du tenant, partage des fichiers et disponibilité régionale</a:t>
            </a:r>
          </a:p>
        </p:txBody>
      </p:sp>
      <p:sp>
        <p:nvSpPr>
          <p:cNvPr id="75" name="Rectangle: Rounded Corners 74">
            <a:extLst>
              <a:ext uri="{FF2B5EF4-FFF2-40B4-BE49-F238E27FC236}">
                <a16:creationId xmlns:a16="http://schemas.microsoft.com/office/drawing/2014/main" id="{904F1F6D-DA9F-4BA7-85FF-D19A143DD1C1}"/>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31B74EA7-0FAA-4719-BBEB-2F3DBE347913}"/>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445CF1E3-4D7E-4230-93A2-4E88B1EFC211}"/>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4627DD48-AF2C-4C3F-A7FF-50290780DA6B}"/>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F21B0305-5947-4B99-946A-3B0F18B5CC75}"/>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assistant et quotas standard</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Plus : 4,99 $/mois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Pro : 19,99 $/mois ; 5 To de stockage</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Google AI Ultra : dès 99,99 $/mois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Workspace : offre professionnelle selon l’édition</a:t>
            </a:r>
          </a:p>
        </p:txBody>
      </p:sp>
      <p:sp>
        <p:nvSpPr>
          <p:cNvPr id="80" name="pricing-note">
            <a:extLst>
              <a:ext uri="{FF2B5EF4-FFF2-40B4-BE49-F238E27FC236}">
                <a16:creationId xmlns:a16="http://schemas.microsoft.com/office/drawing/2014/main" id="{8EB29995-A693-4655-BF7C-6A304E02F7ED}"/>
              </a:ext>
            </a:extLst>
          </p:cNvPr>
          <p:cNvSpPr>
            <a:spLocks noGrp="1"/>
          </p:cNvSpPr>
          <p:nvPr/>
        </p:nvSpPr>
        <p:spPr>
          <a:xfrm>
            <a:off x="5905500" y="5575302"/>
            <a:ext cx="3905250" cy="266700"/>
          </a:xfrm>
          <a:prstGeom prst="rect">
            <a:avLst/>
          </a:prstGeom>
          <a:noFill/>
          <a:ln w="0">
            <a:noFill/>
            <a:prstDash val="solid"/>
          </a:ln>
        </p:spPr>
        <p:txBody>
          <a:bodyPr anchor="ctr">
            <a:normAutofit fontScale="85122" lnSpcReduction="2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Nano Banana est compris dans Gemini selon les quotas du plan. Prix, stockage et disponibilité peuvent varier selon le pays.</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615F8E1E-73F8-4E0F-B26E-C64F01B828BF}"/>
              </a:ext>
            </a:extLst>
          </p:cNvPr>
          <p:cNvSpPr>
            <a:spLocks noGrp="1"/>
          </p:cNvSpPr>
          <p:nvPr/>
        </p:nvSpPr>
        <p:spPr>
          <a:xfrm>
            <a:off x="9686925" y="5695950"/>
            <a:ext cx="1381125" cy="238125"/>
          </a:xfrm>
          <a:prstGeom prst="rect">
            <a:avLst/>
          </a:prstGeom>
          <a:noFill/>
          <a:ln w="0">
            <a:noFill/>
            <a:prstDash val="solid"/>
          </a:ln>
        </p:spPr>
        <p:txBody>
          <a:bodyPr lIns="0" tIns="0" rIns="0" bIns="0" anchor="t"/>
          <a:lstStyle/>
          <a:p>
            <a:pPr algn="ctr">
              <a:buNone/>
              <a:defRPr sz="788" b="1" u="sng">
                <a:solidFill>
                  <a:srgbClr val="0874B5"/>
                </a:solidFill>
                <a:latin typeface="Montserrat"/>
                <a:ea typeface="Montserrat"/>
                <a:cs typeface="Montserrat"/>
              </a:defRPr>
            </a:pPr>
            <a:r>
              <a:rPr sz="788" b="1" u="sng">
                <a:solidFill>
                  <a:srgbClr val="0874B5"/>
                </a:solidFill>
                <a:latin typeface="Montserrat"/>
                <a:ea typeface="Montserrat"/>
                <a:cs typeface="Montserrat"/>
                <a:hlinkClick r:id="rId6"/>
              </a:rPr>
              <a:t>Accès officiel ↗</a:t>
            </a:r>
          </a:p>
        </p:txBody>
      </p:sp>
      <p:sp>
        <p:nvSpPr>
          <p:cNvPr id="83" name="qr-click-link">
            <a:extLst>
              <a:ext uri="{FF2B5EF4-FFF2-40B4-BE49-F238E27FC236}">
                <a16:creationId xmlns:a16="http://schemas.microsoft.com/office/drawing/2014/main" id="{0FAF59AF-8C47-4805-8F90-181383B4A938}"/>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CF37F670-BA19-4AE7-845B-A3CBA211FBF9}"/>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9</a:t>
            </a:r>
          </a:p>
        </p:txBody>
      </p:sp>
      <p:sp>
        <p:nvSpPr>
          <p:cNvPr id="85" name="running-footer">
            <a:extLst>
              <a:ext uri="{FF2B5EF4-FFF2-40B4-BE49-F238E27FC236}">
                <a16:creationId xmlns:a16="http://schemas.microsoft.com/office/drawing/2014/main" id="{125B59D0-1A86-462A-B6BA-774C202B98EE}"/>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
        <p:nvSpPr>
          <p:cNvPr id="4" name="pricing-note">
            <a:extLst>
              <a:ext uri="{FF2B5EF4-FFF2-40B4-BE49-F238E27FC236}">
                <a16:creationId xmlns:a16="http://schemas.microsoft.com/office/drawing/2014/main" id="{A296BA22-6ABC-794F-7CAA-A728D25F5D27}"/>
              </a:ext>
            </a:extLst>
          </p:cNvPr>
          <p:cNvSpPr>
            <a:spLocks noGrp="1"/>
          </p:cNvSpPr>
          <p:nvPr/>
        </p:nvSpPr>
        <p:spPr>
          <a:xfrm>
            <a:off x="5981697" y="5337175"/>
            <a:ext cx="3819525" cy="238125"/>
          </a:xfrm>
          <a:prstGeom prst="rect">
            <a:avLst/>
          </a:prstGeom>
          <a:noFill/>
          <a:ln w="0">
            <a:noFill/>
            <a:prstDash val="solid"/>
          </a:ln>
        </p:spPr>
        <p:txBody>
          <a:bodyPr anchor="ctr">
            <a:normAutofit/>
          </a:bodyPr>
          <a:lstStyle/>
          <a:p>
            <a:pPr>
              <a:buNone/>
              <a:defRPr sz="820" i="1">
                <a:solidFill>
                  <a:srgbClr val="5F6B73"/>
                </a:solidFill>
                <a:latin typeface="Arial"/>
                <a:ea typeface="Arial"/>
                <a:cs typeface="Arial"/>
              </a:defRPr>
            </a:pPr>
            <a:r>
              <a:rPr sz="820" i="1">
                <a:solidFill>
                  <a:schemeClr val="tx1">
                    <a:lumMod val="85000"/>
                    <a:lumOff val="15000"/>
                  </a:schemeClr>
                </a:solidFill>
              </a:rPr>
              <a:t>Nano Banana est inclus dans Gemini selon les quotas de l’abonnement.</a:t>
            </a:r>
          </a:p>
        </p:txBody>
      </p:sp>
    </p:spTree>
    <p:extLst>
      <p:ext uri="{BB962C8B-B14F-4D97-AF65-F5344CB8AC3E}">
        <p14:creationId xmlns:p14="http://schemas.microsoft.com/office/powerpoint/2010/main" val="140704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B2DAF4A-F49F-3403-3BBA-01EC4E645543}"/>
              </a:ext>
            </a:extLst>
          </p:cNvPr>
          <p:cNvSpPr>
            <a:spLocks noGrp="1"/>
          </p:cNvSpPr>
          <p:nvPr/>
        </p:nvSpPr>
        <p:spPr>
          <a:xfrm>
            <a:off x="-99802" y="3443"/>
            <a:ext cx="12341534"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BF8F2"/>
          </a:solidFill>
        </p:spPr>
        <p:txBody>
          <a:bodyPr wrap="square" lIns="0" tIns="0" rIns="0" bIns="0"/>
          <a:lstStyle/>
          <a:p>
            <a:pPr marL="0" indent="0" algn="l">
              <a:lnSpc>
                <a:spcPct val="100000"/>
              </a:lnSpc>
              <a:spcBef>
                <a:spcPts val="0"/>
              </a:spcBef>
              <a:spcAft>
                <a:spcPts val="0"/>
              </a:spcAft>
              <a:buNone/>
            </a:pPr>
            <a:endParaRPr/>
          </a:p>
        </p:txBody>
      </p:sp>
      <p:sp>
        <p:nvSpPr>
          <p:cNvPr id="5" name="object 3">
            <a:extLst>
              <a:ext uri="{FF2B5EF4-FFF2-40B4-BE49-F238E27FC236}">
                <a16:creationId xmlns:a16="http://schemas.microsoft.com/office/drawing/2014/main" id="{2CF692AC-507E-E9E1-6288-C7726F0C90ED}"/>
              </a:ext>
            </a:extLst>
          </p:cNvPr>
          <p:cNvSpPr>
            <a:spLocks noGrp="1"/>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0B71AE"/>
          </a:solidFill>
        </p:spPr>
        <p:txBody>
          <a:bodyPr wrap="square" lIns="0" tIns="0" rIns="0" bIns="0"/>
          <a:lstStyle/>
          <a:p>
            <a:pPr marL="0" indent="0" algn="l">
              <a:lnSpc>
                <a:spcPct val="100000"/>
              </a:lnSpc>
              <a:spcBef>
                <a:spcPts val="0"/>
              </a:spcBef>
              <a:spcAft>
                <a:spcPts val="0"/>
              </a:spcAft>
              <a:buNone/>
            </a:pPr>
            <a:endParaRPr/>
          </a:p>
        </p:txBody>
      </p:sp>
      <p:pic>
        <p:nvPicPr>
          <p:cNvPr id="99" name="Image 9"/>
          <p:cNvPicPr>
            <a:picLocks noChangeAspect="1"/>
          </p:cNvPicPr>
          <p:nvPr/>
        </p:nvPicPr>
        <p:blipFill>
          <a:blip r:embed="rId3"/>
          <a:stretch>
            <a:fillRect/>
          </a:stretch>
        </p:blipFill>
        <p:spPr>
          <a:xfrm>
            <a:off x="10448436" y="1"/>
            <a:ext cx="1270000" cy="1270000"/>
          </a:xfrm>
          <a:prstGeom prst="rect">
            <a:avLst/>
          </a:prstGeom>
        </p:spPr>
      </p:pic>
      <p:sp>
        <p:nvSpPr>
          <p:cNvPr id="38" name="Rectangle: Rounded Corners 37">
            <a:extLst>
              <a:ext uri="{FF2B5EF4-FFF2-40B4-BE49-F238E27FC236}">
                <a16:creationId xmlns:a16="http://schemas.microsoft.com/office/drawing/2014/main" id="{54B367DD-A26B-443E-8C48-D42748126B97}"/>
              </a:ext>
            </a:extLst>
          </p:cNvPr>
          <p:cNvSpPr>
            <a:spLocks noGrp="1"/>
          </p:cNvSpPr>
          <p:nvPr/>
        </p:nvSpPr>
        <p:spPr>
          <a:xfrm>
            <a:off x="495300" y="819150"/>
            <a:ext cx="9582150" cy="590550"/>
          </a:xfrm>
          <a:prstGeom prst="roundRect">
            <a:avLst>
              <a:gd name="adj" fmla="val 9677"/>
            </a:avLst>
          </a:prstGeom>
          <a:solidFill>
            <a:srgbClr val="E8F5FA"/>
          </a:solidFill>
          <a:ln w="0">
            <a:noFill/>
            <a:prstDash val="solid"/>
          </a:ln>
        </p:spPr>
        <p:txBody>
          <a:bodyPr/>
          <a:lstStyle/>
          <a:p>
            <a:endParaRPr/>
          </a:p>
        </p:txBody>
      </p:sp>
      <p:sp>
        <p:nvSpPr>
          <p:cNvPr id="39" name="Oval 38">
            <a:extLst>
              <a:ext uri="{FF2B5EF4-FFF2-40B4-BE49-F238E27FC236}">
                <a16:creationId xmlns:a16="http://schemas.microsoft.com/office/drawing/2014/main" id="{B5F7837F-3273-47C1-AF5D-B1229480A667}"/>
              </a:ext>
            </a:extLst>
          </p:cNvPr>
          <p:cNvSpPr>
            <a:spLocks noGrp="1"/>
          </p:cNvSpPr>
          <p:nvPr/>
        </p:nvSpPr>
        <p:spPr>
          <a:xfrm>
            <a:off x="609600" y="914400"/>
            <a:ext cx="476250" cy="361950"/>
          </a:xfrm>
          <a:prstGeom prst="ellipse">
            <a:avLst/>
          </a:prstGeom>
          <a:solidFill>
            <a:srgbClr val="D33087"/>
          </a:solidFill>
          <a:ln w="0">
            <a:noFill/>
            <a:prstDash val="solid"/>
          </a:ln>
        </p:spPr>
        <p:txBody>
          <a:bodyPr/>
          <a:lstStyle/>
          <a:p>
            <a:endParaRPr/>
          </a:p>
        </p:txBody>
      </p:sp>
      <p:sp>
        <p:nvSpPr>
          <p:cNvPr id="40" name="tool-number">
            <a:extLst>
              <a:ext uri="{FF2B5EF4-FFF2-40B4-BE49-F238E27FC236}">
                <a16:creationId xmlns:a16="http://schemas.microsoft.com/office/drawing/2014/main" id="{5128BA5A-2F4E-414B-B6ED-C52D7E7DCA09}"/>
              </a:ext>
            </a:extLst>
          </p:cNvPr>
          <p:cNvSpPr>
            <a:spLocks noGrp="1"/>
          </p:cNvSpPr>
          <p:nvPr/>
        </p:nvSpPr>
        <p:spPr>
          <a:xfrm>
            <a:off x="628650" y="942975"/>
            <a:ext cx="438150" cy="304800"/>
          </a:xfrm>
          <a:prstGeom prst="rect">
            <a:avLst/>
          </a:prstGeom>
          <a:noFill/>
          <a:ln w="0">
            <a:noFill/>
            <a:prstDash val="solid"/>
          </a:ln>
        </p:spPr>
        <p:txBody>
          <a:bodyPr lIns="0" tIns="0" rIns="0" bIns="0" anchor="ctr"/>
          <a:lstStyle/>
          <a:p>
            <a:pPr algn="ctr">
              <a:buNone/>
              <a:defRPr sz="1050" b="1">
                <a:solidFill>
                  <a:srgbClr val="FFFFFF"/>
                </a:solidFill>
                <a:latin typeface="Montserrat"/>
                <a:ea typeface="Montserrat"/>
                <a:cs typeface="Montserrat"/>
              </a:defRPr>
            </a:pPr>
            <a:r>
              <a:rPr sz="1050" b="1">
                <a:solidFill>
                  <a:srgbClr val="FFFFFF"/>
                </a:solidFill>
                <a:latin typeface="Montserrat"/>
                <a:ea typeface="Montserrat"/>
                <a:cs typeface="Montserrat"/>
              </a:rPr>
              <a:t>05</a:t>
            </a:r>
          </a:p>
        </p:txBody>
      </p:sp>
      <p:sp>
        <p:nvSpPr>
          <p:cNvPr id="41" name="slide-title">
            <a:extLst>
              <a:ext uri="{FF2B5EF4-FFF2-40B4-BE49-F238E27FC236}">
                <a16:creationId xmlns:a16="http://schemas.microsoft.com/office/drawing/2014/main" id="{33590F8D-0F1A-46F1-9A49-3FAC3978E6B9}"/>
              </a:ext>
            </a:extLst>
          </p:cNvPr>
          <p:cNvSpPr>
            <a:spLocks noGrp="1"/>
          </p:cNvSpPr>
          <p:nvPr/>
        </p:nvSpPr>
        <p:spPr>
          <a:xfrm>
            <a:off x="1200150" y="914400"/>
            <a:ext cx="7810500" cy="400050"/>
          </a:xfrm>
          <a:prstGeom prst="rect">
            <a:avLst/>
          </a:prstGeom>
          <a:noFill/>
          <a:ln w="0">
            <a:noFill/>
            <a:prstDash val="solid"/>
          </a:ln>
        </p:spPr>
        <p:txBody>
          <a:bodyPr lIns="0" tIns="0" rIns="0" bIns="0" anchor="ctr"/>
          <a:lstStyle/>
          <a:p>
            <a:pPr algn="l">
              <a:buNone/>
              <a:defRPr sz="2325" b="1">
                <a:solidFill>
                  <a:srgbClr val="07567F"/>
                </a:solidFill>
                <a:latin typeface="Montserrat"/>
                <a:ea typeface="Montserrat"/>
                <a:cs typeface="Montserrat"/>
              </a:defRPr>
            </a:pPr>
            <a:r>
              <a:rPr sz="2325" b="1">
                <a:solidFill>
                  <a:srgbClr val="07567F"/>
                </a:solidFill>
                <a:latin typeface="Montserrat"/>
                <a:ea typeface="Montserrat"/>
                <a:cs typeface="Montserrat"/>
              </a:rPr>
              <a:t>Fiche outil IA — Notion AI</a:t>
            </a:r>
          </a:p>
        </p:txBody>
      </p:sp>
      <p:pic>
        <p:nvPicPr>
          <p:cNvPr id="104" name="Picture 103"/>
          <p:cNvPicPr>
            <a:picLocks noChangeAspect="1"/>
          </p:cNvPicPr>
          <p:nvPr/>
        </p:nvPicPr>
        <p:blipFill>
          <a:blip r:embed="rId4"/>
          <a:stretch/>
        </p:blipFill>
        <p:spPr>
          <a:xfrm>
            <a:off x="9439275" y="914400"/>
            <a:ext cx="438150" cy="438150"/>
          </a:xfrm>
          <a:prstGeom prst="rect">
            <a:avLst/>
          </a:prstGeom>
        </p:spPr>
      </p:pic>
      <p:sp>
        <p:nvSpPr>
          <p:cNvPr id="43" name="slide-subtitle">
            <a:extLst>
              <a:ext uri="{FF2B5EF4-FFF2-40B4-BE49-F238E27FC236}">
                <a16:creationId xmlns:a16="http://schemas.microsoft.com/office/drawing/2014/main" id="{21EAEB73-F4E1-44CD-8E27-9B845E95E562}"/>
              </a:ext>
            </a:extLst>
          </p:cNvPr>
          <p:cNvSpPr>
            <a:spLocks noGrp="1"/>
          </p:cNvSpPr>
          <p:nvPr/>
        </p:nvSpPr>
        <p:spPr>
          <a:xfrm>
            <a:off x="571500" y="1457325"/>
            <a:ext cx="10382250" cy="323850"/>
          </a:xfrm>
          <a:prstGeom prst="rect">
            <a:avLst/>
          </a:prstGeom>
          <a:noFill/>
          <a:ln w="0">
            <a:noFill/>
            <a:prstDash val="solid"/>
          </a:ln>
        </p:spPr>
        <p:txBody>
          <a:bodyPr lIns="0" tIns="0" rIns="0" bIns="0" anchor="ctr"/>
          <a:lstStyle/>
          <a:p>
            <a:pPr>
              <a:buNone/>
              <a:defRPr sz="1800" b="1">
                <a:solidFill>
                  <a:srgbClr val="0B5D88"/>
                </a:solidFill>
                <a:latin typeface="Arial"/>
                <a:ea typeface="Arial"/>
                <a:cs typeface="Arial"/>
              </a:defRPr>
            </a:pPr>
            <a:r>
              <a:rPr b="1">
                <a:solidFill>
                  <a:srgbClr val="D33087"/>
                </a:solidFill>
                <a:latin typeface="Arial"/>
                <a:ea typeface="Arial"/>
                <a:cs typeface="Arial"/>
              </a:rPr>
              <a:t>CATÉGORIE 1 : </a:t>
            </a:r>
            <a:r>
              <a:rPr b="1">
                <a:solidFill>
                  <a:srgbClr val="07567F"/>
                </a:solidFill>
                <a:latin typeface="Arial"/>
                <a:ea typeface="Arial"/>
                <a:cs typeface="Arial"/>
              </a:rPr>
              <a:t>Assistants &amp; création de contenu &amp; Productivité</a:t>
            </a:r>
          </a:p>
        </p:txBody>
      </p:sp>
      <p:sp>
        <p:nvSpPr>
          <p:cNvPr id="44" name="Straight Connector 43">
            <a:extLst>
              <a:ext uri="{FF2B5EF4-FFF2-40B4-BE49-F238E27FC236}">
                <a16:creationId xmlns:a16="http://schemas.microsoft.com/office/drawing/2014/main" id="{B8F47B0D-0D2C-4C52-8E58-E53ABA5CBEB8}"/>
              </a:ext>
            </a:extLst>
          </p:cNvPr>
          <p:cNvSpPr>
            <a:spLocks noGrp="1"/>
          </p:cNvSpPr>
          <p:nvPr/>
        </p:nvSpPr>
        <p:spPr>
          <a:xfrm>
            <a:off x="571500" y="1809750"/>
            <a:ext cx="10668000" cy="9525"/>
          </a:xfrm>
          <a:prstGeom prst="line">
            <a:avLst/>
          </a:prstGeom>
          <a:noFill/>
          <a:ln w="9525">
            <a:solidFill>
              <a:srgbClr val="B9DDEB"/>
            </a:solidFill>
            <a:prstDash val="solid"/>
          </a:ln>
        </p:spPr>
        <p:txBody>
          <a:bodyPr/>
          <a:lstStyle/>
          <a:p>
            <a:endParaRPr/>
          </a:p>
        </p:txBody>
      </p:sp>
      <p:sp>
        <p:nvSpPr>
          <p:cNvPr id="45" name="Rectangle: Rounded Corners 44">
            <a:extLst>
              <a:ext uri="{FF2B5EF4-FFF2-40B4-BE49-F238E27FC236}">
                <a16:creationId xmlns:a16="http://schemas.microsoft.com/office/drawing/2014/main" id="{CC9057E7-78AA-42B2-BB4C-469C9BFCE9EC}"/>
              </a:ext>
            </a:extLst>
          </p:cNvPr>
          <p:cNvSpPr>
            <a:spLocks noGrp="1"/>
          </p:cNvSpPr>
          <p:nvPr/>
        </p:nvSpPr>
        <p:spPr>
          <a:xfrm>
            <a:off x="571500" y="1914525"/>
            <a:ext cx="10668000" cy="742950"/>
          </a:xfrm>
          <a:prstGeom prst="roundRect">
            <a:avLst>
              <a:gd name="adj" fmla="val 7692"/>
            </a:avLst>
          </a:prstGeom>
          <a:solidFill>
            <a:srgbClr val="FFFFFF"/>
          </a:solidFill>
          <a:ln w="9525">
            <a:solidFill>
              <a:srgbClr val="B9DDEB"/>
            </a:solidFill>
            <a:prstDash val="solid"/>
          </a:ln>
        </p:spPr>
        <p:txBody>
          <a:bodyPr/>
          <a:lstStyle/>
          <a:p>
            <a:endParaRPr/>
          </a:p>
        </p:txBody>
      </p:sp>
      <p:sp>
        <p:nvSpPr>
          <p:cNvPr id="46" name="Description-icon">
            <a:extLst>
              <a:ext uri="{FF2B5EF4-FFF2-40B4-BE49-F238E27FC236}">
                <a16:creationId xmlns:a16="http://schemas.microsoft.com/office/drawing/2014/main" id="{7FCD2644-8BFF-4A9A-9180-35D833BF2DED}"/>
              </a:ext>
            </a:extLst>
          </p:cNvPr>
          <p:cNvSpPr>
            <a:spLocks noGrp="1"/>
          </p:cNvSpPr>
          <p:nvPr/>
        </p:nvSpPr>
        <p:spPr>
          <a:xfrm>
            <a:off x="704850" y="20097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47" name="Description-header">
            <a:extLst>
              <a:ext uri="{FF2B5EF4-FFF2-40B4-BE49-F238E27FC236}">
                <a16:creationId xmlns:a16="http://schemas.microsoft.com/office/drawing/2014/main" id="{8D837A56-9BCC-4C83-87A4-9530DCC22021}"/>
              </a:ext>
            </a:extLst>
          </p:cNvPr>
          <p:cNvSpPr>
            <a:spLocks noGrp="1"/>
          </p:cNvSpPr>
          <p:nvPr/>
        </p:nvSpPr>
        <p:spPr>
          <a:xfrm>
            <a:off x="1028700" y="2019300"/>
            <a:ext cx="100393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Positionnement</a:t>
            </a:r>
          </a:p>
        </p:txBody>
      </p:sp>
      <p:sp>
        <p:nvSpPr>
          <p:cNvPr id="48" name="Straight Connector 47">
            <a:extLst>
              <a:ext uri="{FF2B5EF4-FFF2-40B4-BE49-F238E27FC236}">
                <a16:creationId xmlns:a16="http://schemas.microsoft.com/office/drawing/2014/main" id="{E1424597-EC0B-4B1A-93D4-980370B79A1B}"/>
              </a:ext>
            </a:extLst>
          </p:cNvPr>
          <p:cNvSpPr>
            <a:spLocks noGrp="1"/>
          </p:cNvSpPr>
          <p:nvPr/>
        </p:nvSpPr>
        <p:spPr>
          <a:xfrm>
            <a:off x="1028700" y="2286000"/>
            <a:ext cx="10039350" cy="9525"/>
          </a:xfrm>
          <a:prstGeom prst="line">
            <a:avLst/>
          </a:prstGeom>
          <a:noFill/>
          <a:ln w="9525">
            <a:solidFill>
              <a:srgbClr val="B9DDEB"/>
            </a:solidFill>
            <a:prstDash val="solid"/>
          </a:ln>
        </p:spPr>
        <p:txBody>
          <a:bodyPr/>
          <a:lstStyle/>
          <a:p>
            <a:endParaRPr/>
          </a:p>
        </p:txBody>
      </p:sp>
      <p:sp>
        <p:nvSpPr>
          <p:cNvPr id="49" name="Description-body">
            <a:extLst>
              <a:ext uri="{FF2B5EF4-FFF2-40B4-BE49-F238E27FC236}">
                <a16:creationId xmlns:a16="http://schemas.microsoft.com/office/drawing/2014/main" id="{BC55CD53-7980-447D-92B1-29AE0CF038FB}"/>
              </a:ext>
            </a:extLst>
          </p:cNvPr>
          <p:cNvSpPr>
            <a:spLocks noGrp="1"/>
          </p:cNvSpPr>
          <p:nvPr/>
        </p:nvSpPr>
        <p:spPr>
          <a:xfrm>
            <a:off x="742950" y="2333625"/>
            <a:ext cx="10267950" cy="266700"/>
          </a:xfrm>
          <a:prstGeom prst="rect">
            <a:avLst/>
          </a:prstGeom>
          <a:noFill/>
          <a:ln w="0">
            <a:noFill/>
            <a:prstDash val="solid"/>
          </a:ln>
        </p:spPr>
        <p:txBody>
          <a:bodyPr tIns="0" bIns="0" anchor="t">
            <a:normAutofit/>
          </a:bodyPr>
          <a:lstStyle/>
          <a:p>
            <a:pPr algn="l">
              <a:lnSpc>
                <a:spcPct val="95000"/>
              </a:lnSpc>
              <a:buNone/>
              <a:defRPr sz="900">
                <a:solidFill>
                  <a:srgbClr val="252525"/>
                </a:solidFill>
                <a:latin typeface="Montserrat"/>
                <a:ea typeface="Montserrat"/>
                <a:cs typeface="Montserrat"/>
              </a:defRPr>
            </a:pPr>
            <a:r>
              <a:rPr sz="900">
                <a:solidFill>
                  <a:srgbClr val="252525"/>
                </a:solidFill>
                <a:latin typeface="Montserrat"/>
                <a:ea typeface="Montserrat"/>
                <a:cs typeface="Montserrat"/>
              </a:rPr>
              <a:t>Couche d’IA intégrée à Notion pour rechercher dans les connaissances, rédiger, résumer les réunions et exécuter des tâches à partir du contexte de l’espace de travail.</a:t>
            </a:r>
          </a:p>
        </p:txBody>
      </p:sp>
      <p:sp>
        <p:nvSpPr>
          <p:cNvPr id="50" name="Rectangle: Rounded Corners 49">
            <a:extLst>
              <a:ext uri="{FF2B5EF4-FFF2-40B4-BE49-F238E27FC236}">
                <a16:creationId xmlns:a16="http://schemas.microsoft.com/office/drawing/2014/main" id="{61303F1E-433C-40FB-A5E6-2B92278D8D11}"/>
              </a:ext>
            </a:extLst>
          </p:cNvPr>
          <p:cNvSpPr>
            <a:spLocks noGrp="1"/>
          </p:cNvSpPr>
          <p:nvPr/>
        </p:nvSpPr>
        <p:spPr>
          <a:xfrm>
            <a:off x="571500" y="2771775"/>
            <a:ext cx="34290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51" name="Cas d’usage-icon">
            <a:extLst>
              <a:ext uri="{FF2B5EF4-FFF2-40B4-BE49-F238E27FC236}">
                <a16:creationId xmlns:a16="http://schemas.microsoft.com/office/drawing/2014/main" id="{32A35BE4-A8DF-4EA2-A6D2-CA08E1177826}"/>
              </a:ext>
            </a:extLst>
          </p:cNvPr>
          <p:cNvSpPr>
            <a:spLocks noGrp="1"/>
          </p:cNvSpPr>
          <p:nvPr/>
        </p:nvSpPr>
        <p:spPr>
          <a:xfrm>
            <a:off x="7048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2" name="Cas d’usage-header">
            <a:extLst>
              <a:ext uri="{FF2B5EF4-FFF2-40B4-BE49-F238E27FC236}">
                <a16:creationId xmlns:a16="http://schemas.microsoft.com/office/drawing/2014/main" id="{EBB17C91-4155-4E61-A562-96AEAEC7A70E}"/>
              </a:ext>
            </a:extLst>
          </p:cNvPr>
          <p:cNvSpPr>
            <a:spLocks noGrp="1"/>
          </p:cNvSpPr>
          <p:nvPr/>
        </p:nvSpPr>
        <p:spPr>
          <a:xfrm>
            <a:off x="102870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Cas d’usage</a:t>
            </a:r>
          </a:p>
        </p:txBody>
      </p:sp>
      <p:sp>
        <p:nvSpPr>
          <p:cNvPr id="53" name="Straight Connector 52">
            <a:extLst>
              <a:ext uri="{FF2B5EF4-FFF2-40B4-BE49-F238E27FC236}">
                <a16:creationId xmlns:a16="http://schemas.microsoft.com/office/drawing/2014/main" id="{1A0BB09F-92FD-4E9D-8881-C60A719456D6}"/>
              </a:ext>
            </a:extLst>
          </p:cNvPr>
          <p:cNvSpPr>
            <a:spLocks noGrp="1"/>
          </p:cNvSpPr>
          <p:nvPr/>
        </p:nvSpPr>
        <p:spPr>
          <a:xfrm>
            <a:off x="1028700" y="3162300"/>
            <a:ext cx="2838450" cy="9525"/>
          </a:xfrm>
          <a:prstGeom prst="line">
            <a:avLst/>
          </a:prstGeom>
          <a:noFill/>
          <a:ln w="9525">
            <a:solidFill>
              <a:srgbClr val="B9DDEB"/>
            </a:solidFill>
            <a:prstDash val="solid"/>
          </a:ln>
        </p:spPr>
        <p:txBody>
          <a:bodyPr/>
          <a:lstStyle/>
          <a:p>
            <a:endParaRPr/>
          </a:p>
        </p:txBody>
      </p:sp>
      <p:sp>
        <p:nvSpPr>
          <p:cNvPr id="54" name="Cas d’usage-body">
            <a:extLst>
              <a:ext uri="{FF2B5EF4-FFF2-40B4-BE49-F238E27FC236}">
                <a16:creationId xmlns:a16="http://schemas.microsoft.com/office/drawing/2014/main" id="{669E4F97-C119-4F19-89A5-50914258A09B}"/>
              </a:ext>
            </a:extLst>
          </p:cNvPr>
          <p:cNvSpPr>
            <a:spLocks noGrp="1"/>
          </p:cNvSpPr>
          <p:nvPr/>
        </p:nvSpPr>
        <p:spPr>
          <a:xfrm>
            <a:off x="74295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Synthèses de projets et bases de connaissances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Rédaction et transformation de documents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Notes de réunion et recherche interne</a:t>
            </a:r>
          </a:p>
        </p:txBody>
      </p:sp>
      <p:sp>
        <p:nvSpPr>
          <p:cNvPr id="55" name="Rectangle: Rounded Corners 54">
            <a:extLst>
              <a:ext uri="{FF2B5EF4-FFF2-40B4-BE49-F238E27FC236}">
                <a16:creationId xmlns:a16="http://schemas.microsoft.com/office/drawing/2014/main" id="{07B6D8E7-2955-4F15-BA42-B38CD2C9ED7D}"/>
              </a:ext>
            </a:extLst>
          </p:cNvPr>
          <p:cNvSpPr>
            <a:spLocks noGrp="1"/>
          </p:cNvSpPr>
          <p:nvPr/>
        </p:nvSpPr>
        <p:spPr>
          <a:xfrm>
            <a:off x="4095750" y="2771775"/>
            <a:ext cx="3429000" cy="1352550"/>
          </a:xfrm>
          <a:prstGeom prst="roundRect">
            <a:avLst>
              <a:gd name="adj" fmla="val 4225"/>
            </a:avLst>
          </a:prstGeom>
          <a:solidFill>
            <a:srgbClr val="E8F5FA"/>
          </a:solidFill>
          <a:ln w="9525">
            <a:solidFill>
              <a:srgbClr val="B9DDEB"/>
            </a:solidFill>
            <a:prstDash val="solid"/>
          </a:ln>
        </p:spPr>
        <p:txBody>
          <a:bodyPr/>
          <a:lstStyle/>
          <a:p>
            <a:endParaRPr/>
          </a:p>
        </p:txBody>
      </p:sp>
      <p:sp>
        <p:nvSpPr>
          <p:cNvPr id="56" name="Bonnes pratiques-icon">
            <a:extLst>
              <a:ext uri="{FF2B5EF4-FFF2-40B4-BE49-F238E27FC236}">
                <a16:creationId xmlns:a16="http://schemas.microsoft.com/office/drawing/2014/main" id="{7A8B59BC-4C6A-459B-A886-4E67D6574E6E}"/>
              </a:ext>
            </a:extLst>
          </p:cNvPr>
          <p:cNvSpPr>
            <a:spLocks noGrp="1"/>
          </p:cNvSpPr>
          <p:nvPr/>
        </p:nvSpPr>
        <p:spPr>
          <a:xfrm>
            <a:off x="422910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57" name="Bonnes pratiques-header">
            <a:extLst>
              <a:ext uri="{FF2B5EF4-FFF2-40B4-BE49-F238E27FC236}">
                <a16:creationId xmlns:a16="http://schemas.microsoft.com/office/drawing/2014/main" id="{91EABE66-3ADD-487E-BD8A-0C56D370BA51}"/>
              </a:ext>
            </a:extLst>
          </p:cNvPr>
          <p:cNvSpPr>
            <a:spLocks noGrp="1"/>
          </p:cNvSpPr>
          <p:nvPr/>
        </p:nvSpPr>
        <p:spPr>
          <a:xfrm>
            <a:off x="4552950" y="2895600"/>
            <a:ext cx="28384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Déploiement conseillé</a:t>
            </a:r>
          </a:p>
        </p:txBody>
      </p:sp>
      <p:sp>
        <p:nvSpPr>
          <p:cNvPr id="58" name="Straight Connector 57">
            <a:extLst>
              <a:ext uri="{FF2B5EF4-FFF2-40B4-BE49-F238E27FC236}">
                <a16:creationId xmlns:a16="http://schemas.microsoft.com/office/drawing/2014/main" id="{D3911701-91C5-4178-BD23-3E1831C8B153}"/>
              </a:ext>
            </a:extLst>
          </p:cNvPr>
          <p:cNvSpPr>
            <a:spLocks noGrp="1"/>
          </p:cNvSpPr>
          <p:nvPr/>
        </p:nvSpPr>
        <p:spPr>
          <a:xfrm>
            <a:off x="4552950" y="3162300"/>
            <a:ext cx="2838450" cy="9525"/>
          </a:xfrm>
          <a:prstGeom prst="line">
            <a:avLst/>
          </a:prstGeom>
          <a:noFill/>
          <a:ln w="9525">
            <a:solidFill>
              <a:srgbClr val="B9DDEB"/>
            </a:solidFill>
            <a:prstDash val="solid"/>
          </a:ln>
        </p:spPr>
        <p:txBody>
          <a:bodyPr/>
          <a:lstStyle/>
          <a:p>
            <a:endParaRPr/>
          </a:p>
        </p:txBody>
      </p:sp>
      <p:sp>
        <p:nvSpPr>
          <p:cNvPr id="59" name="Bonnes pratiques-body">
            <a:extLst>
              <a:ext uri="{FF2B5EF4-FFF2-40B4-BE49-F238E27FC236}">
                <a16:creationId xmlns:a16="http://schemas.microsoft.com/office/drawing/2014/main" id="{7400F984-83F3-4FCB-AE0A-CBB2CBC0F50B}"/>
              </a:ext>
            </a:extLst>
          </p:cNvPr>
          <p:cNvSpPr>
            <a:spLocks noGrp="1"/>
          </p:cNvSpPr>
          <p:nvPr/>
        </p:nvSpPr>
        <p:spPr>
          <a:xfrm>
            <a:off x="4267200" y="3276600"/>
            <a:ext cx="30861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Structurer pages, bases et permissions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Vérifier la fraîcheur des sources internes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Encadrer les agents et actions sensibles</a:t>
            </a:r>
          </a:p>
        </p:txBody>
      </p:sp>
      <p:sp>
        <p:nvSpPr>
          <p:cNvPr id="60" name="Rectangle: Rounded Corners 59">
            <a:extLst>
              <a:ext uri="{FF2B5EF4-FFF2-40B4-BE49-F238E27FC236}">
                <a16:creationId xmlns:a16="http://schemas.microsoft.com/office/drawing/2014/main" id="{20C73EF5-B793-4B2B-ABB1-6EB81CDB7A77}"/>
              </a:ext>
            </a:extLst>
          </p:cNvPr>
          <p:cNvSpPr>
            <a:spLocks noGrp="1"/>
          </p:cNvSpPr>
          <p:nvPr/>
        </p:nvSpPr>
        <p:spPr>
          <a:xfrm>
            <a:off x="7620000" y="2771775"/>
            <a:ext cx="3619500" cy="1352550"/>
          </a:xfrm>
          <a:prstGeom prst="roundRect">
            <a:avLst>
              <a:gd name="adj" fmla="val 4225"/>
            </a:avLst>
          </a:prstGeom>
          <a:solidFill>
            <a:srgbClr val="FFFFFF"/>
          </a:solidFill>
          <a:ln w="9525">
            <a:solidFill>
              <a:srgbClr val="B9DDEB"/>
            </a:solidFill>
            <a:prstDash val="solid"/>
          </a:ln>
        </p:spPr>
        <p:txBody>
          <a:bodyPr/>
          <a:lstStyle/>
          <a:p>
            <a:endParaRPr/>
          </a:p>
        </p:txBody>
      </p:sp>
      <p:sp>
        <p:nvSpPr>
          <p:cNvPr id="61" name="Fonctionnalités-icon">
            <a:extLst>
              <a:ext uri="{FF2B5EF4-FFF2-40B4-BE49-F238E27FC236}">
                <a16:creationId xmlns:a16="http://schemas.microsoft.com/office/drawing/2014/main" id="{821EECDD-16F5-4F9D-AFFE-9E5BEEE26B70}"/>
              </a:ext>
            </a:extLst>
          </p:cNvPr>
          <p:cNvSpPr>
            <a:spLocks noGrp="1"/>
          </p:cNvSpPr>
          <p:nvPr/>
        </p:nvSpPr>
        <p:spPr>
          <a:xfrm>
            <a:off x="7753350" y="288607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2" name="Fonctionnalités-header">
            <a:extLst>
              <a:ext uri="{FF2B5EF4-FFF2-40B4-BE49-F238E27FC236}">
                <a16:creationId xmlns:a16="http://schemas.microsoft.com/office/drawing/2014/main" id="{206E077C-FA21-4B2B-BC38-A97F1F632027}"/>
              </a:ext>
            </a:extLst>
          </p:cNvPr>
          <p:cNvSpPr>
            <a:spLocks noGrp="1"/>
          </p:cNvSpPr>
          <p:nvPr/>
        </p:nvSpPr>
        <p:spPr>
          <a:xfrm>
            <a:off x="8077200" y="2895600"/>
            <a:ext cx="3028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Capacités clés</a:t>
            </a:r>
          </a:p>
        </p:txBody>
      </p:sp>
      <p:sp>
        <p:nvSpPr>
          <p:cNvPr id="63" name="Straight Connector 62">
            <a:extLst>
              <a:ext uri="{FF2B5EF4-FFF2-40B4-BE49-F238E27FC236}">
                <a16:creationId xmlns:a16="http://schemas.microsoft.com/office/drawing/2014/main" id="{FB440C43-E91A-4F08-8D39-691CDDE7E21A}"/>
              </a:ext>
            </a:extLst>
          </p:cNvPr>
          <p:cNvSpPr>
            <a:spLocks noGrp="1"/>
          </p:cNvSpPr>
          <p:nvPr/>
        </p:nvSpPr>
        <p:spPr>
          <a:xfrm>
            <a:off x="8077200" y="3162300"/>
            <a:ext cx="3028950" cy="9525"/>
          </a:xfrm>
          <a:prstGeom prst="line">
            <a:avLst/>
          </a:prstGeom>
          <a:noFill/>
          <a:ln w="9525">
            <a:solidFill>
              <a:srgbClr val="B9DDEB"/>
            </a:solidFill>
            <a:prstDash val="solid"/>
          </a:ln>
        </p:spPr>
        <p:txBody>
          <a:bodyPr/>
          <a:lstStyle/>
          <a:p>
            <a:endParaRPr/>
          </a:p>
        </p:txBody>
      </p:sp>
      <p:sp>
        <p:nvSpPr>
          <p:cNvPr id="64" name="Fonctionnalités-body">
            <a:extLst>
              <a:ext uri="{FF2B5EF4-FFF2-40B4-BE49-F238E27FC236}">
                <a16:creationId xmlns:a16="http://schemas.microsoft.com/office/drawing/2014/main" id="{5B844653-3E37-4ABC-A32F-A3090712DDA4}"/>
              </a:ext>
            </a:extLst>
          </p:cNvPr>
          <p:cNvSpPr>
            <a:spLocks noGrp="1"/>
          </p:cNvSpPr>
          <p:nvPr/>
        </p:nvSpPr>
        <p:spPr>
          <a:xfrm>
            <a:off x="7791450" y="3276600"/>
            <a:ext cx="3276600" cy="7334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Notion Agent et Enterprise Search</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AI Meeting Notes et génération de contenu</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Custom Agents et intégrations</a:t>
            </a:r>
          </a:p>
        </p:txBody>
      </p:sp>
      <p:sp>
        <p:nvSpPr>
          <p:cNvPr id="65" name="Rectangle: Rounded Corners 64">
            <a:extLst>
              <a:ext uri="{FF2B5EF4-FFF2-40B4-BE49-F238E27FC236}">
                <a16:creationId xmlns:a16="http://schemas.microsoft.com/office/drawing/2014/main" id="{EBBBBF50-2262-4484-9E0A-0AF78BDBBC6E}"/>
              </a:ext>
            </a:extLst>
          </p:cNvPr>
          <p:cNvSpPr>
            <a:spLocks noGrp="1"/>
          </p:cNvSpPr>
          <p:nvPr/>
        </p:nvSpPr>
        <p:spPr>
          <a:xfrm>
            <a:off x="571500" y="4238625"/>
            <a:ext cx="2476500" cy="1809750"/>
          </a:xfrm>
          <a:prstGeom prst="roundRect">
            <a:avLst>
              <a:gd name="adj" fmla="val 3158"/>
            </a:avLst>
          </a:prstGeom>
          <a:solidFill>
            <a:srgbClr val="E8F5FA"/>
          </a:solidFill>
          <a:ln w="9525">
            <a:solidFill>
              <a:srgbClr val="B9DDEB"/>
            </a:solidFill>
            <a:prstDash val="solid"/>
          </a:ln>
        </p:spPr>
        <p:txBody>
          <a:bodyPr/>
          <a:lstStyle/>
          <a:p>
            <a:endParaRPr/>
          </a:p>
        </p:txBody>
      </p:sp>
      <p:sp>
        <p:nvSpPr>
          <p:cNvPr id="66" name="Apports-icon">
            <a:extLst>
              <a:ext uri="{FF2B5EF4-FFF2-40B4-BE49-F238E27FC236}">
                <a16:creationId xmlns:a16="http://schemas.microsoft.com/office/drawing/2014/main" id="{669EE1C1-B339-41CF-BE74-5F0090561855}"/>
              </a:ext>
            </a:extLst>
          </p:cNvPr>
          <p:cNvSpPr>
            <a:spLocks noGrp="1"/>
          </p:cNvSpPr>
          <p:nvPr/>
        </p:nvSpPr>
        <p:spPr>
          <a:xfrm>
            <a:off x="7048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67" name="Apports-header">
            <a:extLst>
              <a:ext uri="{FF2B5EF4-FFF2-40B4-BE49-F238E27FC236}">
                <a16:creationId xmlns:a16="http://schemas.microsoft.com/office/drawing/2014/main" id="{04CA3160-9C5C-4C00-8C3D-E97A821E12E1}"/>
              </a:ext>
            </a:extLst>
          </p:cNvPr>
          <p:cNvSpPr>
            <a:spLocks noGrp="1"/>
          </p:cNvSpPr>
          <p:nvPr/>
        </p:nvSpPr>
        <p:spPr>
          <a:xfrm>
            <a:off x="102870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Valeur B2B</a:t>
            </a:r>
          </a:p>
        </p:txBody>
      </p:sp>
      <p:sp>
        <p:nvSpPr>
          <p:cNvPr id="68" name="Straight Connector 67">
            <a:extLst>
              <a:ext uri="{FF2B5EF4-FFF2-40B4-BE49-F238E27FC236}">
                <a16:creationId xmlns:a16="http://schemas.microsoft.com/office/drawing/2014/main" id="{3B6F816C-5F53-48F7-8850-CC4991EE63D6}"/>
              </a:ext>
            </a:extLst>
          </p:cNvPr>
          <p:cNvSpPr>
            <a:spLocks noGrp="1"/>
          </p:cNvSpPr>
          <p:nvPr/>
        </p:nvSpPr>
        <p:spPr>
          <a:xfrm>
            <a:off x="1028700" y="4629150"/>
            <a:ext cx="1885950" cy="9525"/>
          </a:xfrm>
          <a:prstGeom prst="line">
            <a:avLst/>
          </a:prstGeom>
          <a:noFill/>
          <a:ln w="9525">
            <a:solidFill>
              <a:srgbClr val="B9DDEB"/>
            </a:solidFill>
            <a:prstDash val="solid"/>
          </a:ln>
        </p:spPr>
        <p:txBody>
          <a:bodyPr/>
          <a:lstStyle/>
          <a:p>
            <a:endParaRPr/>
          </a:p>
        </p:txBody>
      </p:sp>
      <p:sp>
        <p:nvSpPr>
          <p:cNvPr id="69" name="Apports-body">
            <a:extLst>
              <a:ext uri="{FF2B5EF4-FFF2-40B4-BE49-F238E27FC236}">
                <a16:creationId xmlns:a16="http://schemas.microsoft.com/office/drawing/2014/main" id="{C8ACBC98-DDBB-4F89-ADEE-B8043613EA14}"/>
              </a:ext>
            </a:extLst>
          </p:cNvPr>
          <p:cNvSpPr>
            <a:spLocks noGrp="1"/>
          </p:cNvSpPr>
          <p:nvPr/>
        </p:nvSpPr>
        <p:spPr>
          <a:xfrm>
            <a:off x="74295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Centralise travail, savoir et assistance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Réduit les changements d’outils</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Meilleur fit : équipes dont le savoir et les projets vivent dans Notion</a:t>
            </a:r>
          </a:p>
        </p:txBody>
      </p:sp>
      <p:sp>
        <p:nvSpPr>
          <p:cNvPr id="70" name="Rectangle: Rounded Corners 69">
            <a:extLst>
              <a:ext uri="{FF2B5EF4-FFF2-40B4-BE49-F238E27FC236}">
                <a16:creationId xmlns:a16="http://schemas.microsoft.com/office/drawing/2014/main" id="{237740ED-6929-4B78-B576-909D79AED5EC}"/>
              </a:ext>
            </a:extLst>
          </p:cNvPr>
          <p:cNvSpPr>
            <a:spLocks noGrp="1"/>
          </p:cNvSpPr>
          <p:nvPr/>
        </p:nvSpPr>
        <p:spPr>
          <a:xfrm>
            <a:off x="3143250" y="4238625"/>
            <a:ext cx="2476500" cy="1809750"/>
          </a:xfrm>
          <a:prstGeom prst="roundRect">
            <a:avLst>
              <a:gd name="adj" fmla="val 3158"/>
            </a:avLst>
          </a:prstGeom>
          <a:solidFill>
            <a:srgbClr val="F9E8F2"/>
          </a:solidFill>
          <a:ln w="9525">
            <a:solidFill>
              <a:srgbClr val="B9DDEB"/>
            </a:solidFill>
            <a:prstDash val="solid"/>
          </a:ln>
        </p:spPr>
        <p:txBody>
          <a:bodyPr/>
          <a:lstStyle/>
          <a:p>
            <a:endParaRPr/>
          </a:p>
        </p:txBody>
      </p:sp>
      <p:sp>
        <p:nvSpPr>
          <p:cNvPr id="71" name="Limites-icon">
            <a:extLst>
              <a:ext uri="{FF2B5EF4-FFF2-40B4-BE49-F238E27FC236}">
                <a16:creationId xmlns:a16="http://schemas.microsoft.com/office/drawing/2014/main" id="{3020E128-3A86-4E31-B707-2CD551184F29}"/>
              </a:ext>
            </a:extLst>
          </p:cNvPr>
          <p:cNvSpPr>
            <a:spLocks noGrp="1"/>
          </p:cNvSpPr>
          <p:nvPr/>
        </p:nvSpPr>
        <p:spPr>
          <a:xfrm>
            <a:off x="327660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2" name="Limites-header">
            <a:extLst>
              <a:ext uri="{FF2B5EF4-FFF2-40B4-BE49-F238E27FC236}">
                <a16:creationId xmlns:a16="http://schemas.microsoft.com/office/drawing/2014/main" id="{98EA512E-599A-48CE-B2B9-66A23303442C}"/>
              </a:ext>
            </a:extLst>
          </p:cNvPr>
          <p:cNvSpPr>
            <a:spLocks noGrp="1"/>
          </p:cNvSpPr>
          <p:nvPr/>
        </p:nvSpPr>
        <p:spPr>
          <a:xfrm>
            <a:off x="3600450" y="4362450"/>
            <a:ext cx="1885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Points de vigilance</a:t>
            </a:r>
          </a:p>
        </p:txBody>
      </p:sp>
      <p:sp>
        <p:nvSpPr>
          <p:cNvPr id="73" name="Straight Connector 72">
            <a:extLst>
              <a:ext uri="{FF2B5EF4-FFF2-40B4-BE49-F238E27FC236}">
                <a16:creationId xmlns:a16="http://schemas.microsoft.com/office/drawing/2014/main" id="{9B26A2E9-8FEF-4134-A183-B1859D829CF7}"/>
              </a:ext>
            </a:extLst>
          </p:cNvPr>
          <p:cNvSpPr>
            <a:spLocks noGrp="1"/>
          </p:cNvSpPr>
          <p:nvPr/>
        </p:nvSpPr>
        <p:spPr>
          <a:xfrm>
            <a:off x="3600450" y="4629150"/>
            <a:ext cx="1885950" cy="9525"/>
          </a:xfrm>
          <a:prstGeom prst="line">
            <a:avLst/>
          </a:prstGeom>
          <a:noFill/>
          <a:ln w="9525">
            <a:solidFill>
              <a:srgbClr val="B9DDEB"/>
            </a:solidFill>
            <a:prstDash val="solid"/>
          </a:ln>
        </p:spPr>
        <p:txBody>
          <a:bodyPr/>
          <a:lstStyle/>
          <a:p>
            <a:endParaRPr/>
          </a:p>
        </p:txBody>
      </p:sp>
      <p:sp>
        <p:nvSpPr>
          <p:cNvPr id="74" name="Limites-body">
            <a:extLst>
              <a:ext uri="{FF2B5EF4-FFF2-40B4-BE49-F238E27FC236}">
                <a16:creationId xmlns:a16="http://schemas.microsoft.com/office/drawing/2014/main" id="{054B53F6-D660-46DF-9C40-A01A9BEF4BE2}"/>
              </a:ext>
            </a:extLst>
          </p:cNvPr>
          <p:cNvSpPr>
            <a:spLocks noGrp="1"/>
          </p:cNvSpPr>
          <p:nvPr/>
        </p:nvSpPr>
        <p:spPr>
          <a:xfrm>
            <a:off x="3314700" y="4743450"/>
            <a:ext cx="2133600" cy="1190625"/>
          </a:xfrm>
          <a:prstGeom prst="rect">
            <a:avLst/>
          </a:prstGeom>
          <a:noFill/>
          <a:ln w="0">
            <a:noFill/>
            <a:prstDash val="solid"/>
          </a:ln>
        </p:spPr>
        <p:txBody>
          <a:bodyPr anchor="t">
            <a:normAutofit/>
          </a:bodyPr>
          <a:lstStyle/>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Qualité liée à l’organisation du workspace</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Fonctions IA avancées selon le forfait</a:t>
            </a:r>
          </a:p>
          <a:p>
            <a:pPr algn="l">
              <a:lnSpc>
                <a:spcPct val="97000"/>
              </a:lnSpc>
              <a:buNone/>
              <a:defRPr sz="970">
                <a:solidFill>
                  <a:srgbClr val="252525"/>
                </a:solidFill>
                <a:latin typeface="Montserrat"/>
                <a:ea typeface="Montserrat"/>
                <a:cs typeface="Montserrat"/>
              </a:defRPr>
            </a:pPr>
            <a:r>
              <a:rPr sz="970">
                <a:solidFill>
                  <a:srgbClr val="252525"/>
                </a:solidFill>
                <a:latin typeface="Montserrat"/>
                <a:ea typeface="Montserrat"/>
                <a:cs typeface="Montserrat"/>
              </a:rPr>
              <a:t>• La qualité dépend de la structure, des permissions et de la fraîcheur du workspace</a:t>
            </a:r>
          </a:p>
        </p:txBody>
      </p:sp>
      <p:sp>
        <p:nvSpPr>
          <p:cNvPr id="75" name="Rectangle: Rounded Corners 74">
            <a:extLst>
              <a:ext uri="{FF2B5EF4-FFF2-40B4-BE49-F238E27FC236}">
                <a16:creationId xmlns:a16="http://schemas.microsoft.com/office/drawing/2014/main" id="{0737856F-34F7-425D-ABE6-A7105C4DD9D2}"/>
              </a:ext>
            </a:extLst>
          </p:cNvPr>
          <p:cNvSpPr>
            <a:spLocks noGrp="1"/>
          </p:cNvSpPr>
          <p:nvPr/>
        </p:nvSpPr>
        <p:spPr>
          <a:xfrm>
            <a:off x="5715000" y="4238625"/>
            <a:ext cx="5524500" cy="1809750"/>
          </a:xfrm>
          <a:prstGeom prst="roundRect">
            <a:avLst>
              <a:gd name="adj" fmla="val 3158"/>
            </a:avLst>
          </a:prstGeom>
          <a:solidFill>
            <a:srgbClr val="FFFFFF"/>
          </a:solidFill>
          <a:ln w="9525">
            <a:solidFill>
              <a:srgbClr val="B9DDEB"/>
            </a:solidFill>
            <a:prstDash val="solid"/>
          </a:ln>
        </p:spPr>
        <p:txBody>
          <a:bodyPr/>
          <a:lstStyle/>
          <a:p>
            <a:endParaRPr/>
          </a:p>
        </p:txBody>
      </p:sp>
      <p:sp>
        <p:nvSpPr>
          <p:cNvPr id="76" name="Pricing &amp; version-icon">
            <a:extLst>
              <a:ext uri="{FF2B5EF4-FFF2-40B4-BE49-F238E27FC236}">
                <a16:creationId xmlns:a16="http://schemas.microsoft.com/office/drawing/2014/main" id="{BB587D37-E34F-4979-A0E0-974AA31B04BD}"/>
              </a:ext>
            </a:extLst>
          </p:cNvPr>
          <p:cNvSpPr>
            <a:spLocks noGrp="1"/>
          </p:cNvSpPr>
          <p:nvPr/>
        </p:nvSpPr>
        <p:spPr>
          <a:xfrm>
            <a:off x="5848350" y="4352925"/>
            <a:ext cx="266700" cy="266700"/>
          </a:xfrm>
          <a:prstGeom prst="rect">
            <a:avLst/>
          </a:prstGeom>
          <a:noFill/>
          <a:ln w="0">
            <a:noFill/>
            <a:prstDash val="solid"/>
          </a:ln>
        </p:spPr>
        <p:txBody>
          <a:bodyPr lIns="0" tIns="0" rIns="0" bIns="0" anchor="ctr"/>
          <a:lstStyle/>
          <a:p>
            <a:pPr algn="ctr">
              <a:buNone/>
              <a:defRPr sz="1500" b="1">
                <a:solidFill>
                  <a:srgbClr val="D33087"/>
                </a:solidFill>
                <a:latin typeface="Montserrat"/>
                <a:ea typeface="Montserrat"/>
                <a:cs typeface="Montserrat"/>
              </a:defRPr>
            </a:pPr>
            <a:endParaRPr/>
          </a:p>
        </p:txBody>
      </p:sp>
      <p:sp>
        <p:nvSpPr>
          <p:cNvPr id="77" name="Pricing &amp; version-header">
            <a:extLst>
              <a:ext uri="{FF2B5EF4-FFF2-40B4-BE49-F238E27FC236}">
                <a16:creationId xmlns:a16="http://schemas.microsoft.com/office/drawing/2014/main" id="{3190820D-437C-4E38-9DDB-6D0CF0A8BB89}"/>
              </a:ext>
            </a:extLst>
          </p:cNvPr>
          <p:cNvSpPr>
            <a:spLocks noGrp="1"/>
          </p:cNvSpPr>
          <p:nvPr/>
        </p:nvSpPr>
        <p:spPr>
          <a:xfrm>
            <a:off x="6172200" y="4362450"/>
            <a:ext cx="4933950" cy="247650"/>
          </a:xfrm>
          <a:prstGeom prst="rect">
            <a:avLst/>
          </a:prstGeom>
          <a:noFill/>
          <a:ln w="0">
            <a:noFill/>
            <a:prstDash val="solid"/>
          </a:ln>
        </p:spPr>
        <p:txBody>
          <a:bodyPr lIns="0" tIns="0" rIns="0" bIns="0" anchor="t"/>
          <a:lstStyle/>
          <a:p>
            <a:pPr algn="l">
              <a:buNone/>
              <a:defRPr sz="1313" b="1">
                <a:solidFill>
                  <a:srgbClr val="07567F"/>
                </a:solidFill>
                <a:latin typeface="Montserrat"/>
                <a:ea typeface="Montserrat"/>
                <a:cs typeface="Montserrat"/>
              </a:defRPr>
            </a:pPr>
            <a:r>
              <a:rPr sz="1313" b="1">
                <a:solidFill>
                  <a:srgbClr val="07567F"/>
                </a:solidFill>
                <a:latin typeface="Montserrat"/>
                <a:ea typeface="Montserrat"/>
                <a:cs typeface="Montserrat"/>
              </a:rPr>
              <a:t>Tarifs &amp; modèle</a:t>
            </a:r>
          </a:p>
        </p:txBody>
      </p:sp>
      <p:sp>
        <p:nvSpPr>
          <p:cNvPr id="78" name="Straight Connector 77">
            <a:extLst>
              <a:ext uri="{FF2B5EF4-FFF2-40B4-BE49-F238E27FC236}">
                <a16:creationId xmlns:a16="http://schemas.microsoft.com/office/drawing/2014/main" id="{3E9FA003-E773-4779-B6DA-5B3F15641005}"/>
              </a:ext>
            </a:extLst>
          </p:cNvPr>
          <p:cNvSpPr>
            <a:spLocks noGrp="1"/>
          </p:cNvSpPr>
          <p:nvPr/>
        </p:nvSpPr>
        <p:spPr>
          <a:xfrm>
            <a:off x="6172200" y="4629150"/>
            <a:ext cx="4933950" cy="9525"/>
          </a:xfrm>
          <a:prstGeom prst="line">
            <a:avLst/>
          </a:prstGeom>
          <a:noFill/>
          <a:ln w="9525">
            <a:solidFill>
              <a:srgbClr val="B9DDEB"/>
            </a:solidFill>
            <a:prstDash val="solid"/>
          </a:ln>
        </p:spPr>
        <p:txBody>
          <a:bodyPr/>
          <a:lstStyle/>
          <a:p>
            <a:endParaRPr/>
          </a:p>
        </p:txBody>
      </p:sp>
      <p:sp>
        <p:nvSpPr>
          <p:cNvPr id="79" name="pricing-body">
            <a:extLst>
              <a:ext uri="{FF2B5EF4-FFF2-40B4-BE49-F238E27FC236}">
                <a16:creationId xmlns:a16="http://schemas.microsoft.com/office/drawing/2014/main" id="{11E6C1C8-F706-4365-B4C0-6F9E8E0EC074}"/>
              </a:ext>
            </a:extLst>
          </p:cNvPr>
          <p:cNvSpPr>
            <a:spLocks noGrp="1"/>
          </p:cNvSpPr>
          <p:nvPr/>
        </p:nvSpPr>
        <p:spPr>
          <a:xfrm>
            <a:off x="5905500" y="4762500"/>
            <a:ext cx="3857625" cy="723900"/>
          </a:xfrm>
          <a:prstGeom prst="rect">
            <a:avLst/>
          </a:prstGeom>
          <a:noFill/>
          <a:ln w="0">
            <a:noFill/>
            <a:prstDash val="solid"/>
          </a:ln>
        </p:spPr>
        <p:txBody>
          <a:bodyPr anchor="t">
            <a:normAutofit/>
          </a:bodyPr>
          <a:lstStyle/>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Free : 0 $ ; essai IA limité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Plus : 10 $/util./mois ; essai IA limité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Business : 20 $/util./mois, fonctions IA étendues</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Enterprise : sur devis, gouvernance et sécurité</a:t>
            </a:r>
          </a:p>
          <a:p>
            <a:pPr algn="l">
              <a:lnSpc>
                <a:spcPct val="92000"/>
              </a:lnSpc>
              <a:buNone/>
              <a:defRPr sz="810">
                <a:solidFill>
                  <a:srgbClr val="252525"/>
                </a:solidFill>
                <a:latin typeface="Montserrat"/>
                <a:ea typeface="Montserrat"/>
                <a:cs typeface="Montserrat"/>
              </a:defRPr>
            </a:pPr>
            <a:r>
              <a:rPr sz="810" b="1">
                <a:solidFill>
                  <a:srgbClr val="252525"/>
                </a:solidFill>
                <a:latin typeface="Montserrat"/>
                <a:ea typeface="Montserrat"/>
                <a:cs typeface="Montserrat"/>
              </a:rPr>
              <a:t>• Custom Agents : 10 $ pour 1 000 crédits</a:t>
            </a:r>
          </a:p>
        </p:txBody>
      </p:sp>
      <p:sp>
        <p:nvSpPr>
          <p:cNvPr id="80" name="pricing-note">
            <a:extLst>
              <a:ext uri="{FF2B5EF4-FFF2-40B4-BE49-F238E27FC236}">
                <a16:creationId xmlns:a16="http://schemas.microsoft.com/office/drawing/2014/main" id="{4B2AD86D-D7A7-4FDF-9804-15814D9EB604}"/>
              </a:ext>
            </a:extLst>
          </p:cNvPr>
          <p:cNvSpPr>
            <a:spLocks noGrp="1"/>
          </p:cNvSpPr>
          <p:nvPr/>
        </p:nvSpPr>
        <p:spPr>
          <a:xfrm>
            <a:off x="5905500" y="5524500"/>
            <a:ext cx="3905250" cy="266700"/>
          </a:xfrm>
          <a:prstGeom prst="rect">
            <a:avLst/>
          </a:prstGeom>
          <a:noFill/>
          <a:ln w="0">
            <a:noFill/>
            <a:prstDash val="solid"/>
          </a:ln>
        </p:spPr>
        <p:txBody>
          <a:bodyPr anchor="ctr">
            <a:normAutofit fontScale="70122" lnSpcReduction="10000"/>
          </a:bodyPr>
          <a:lstStyle/>
          <a:p>
            <a:pPr algn="l">
              <a:buNone/>
              <a:defRPr sz="820" i="1">
                <a:solidFill>
                  <a:srgbClr val="5F6B73"/>
                </a:solidFill>
                <a:latin typeface="Arial"/>
                <a:ea typeface="Arial"/>
                <a:cs typeface="Arial"/>
              </a:defRPr>
            </a:pPr>
            <a:r>
              <a:rPr sz="820" i="1">
                <a:solidFill>
                  <a:srgbClr val="5F6B73"/>
                </a:solidFill>
                <a:latin typeface="Arial"/>
                <a:ea typeface="Arial"/>
                <a:cs typeface="Arial"/>
              </a:rPr>
              <a:t>Les crédits des Custom Agents sont distincts du forfait principal. Vérifier l’inclusion exacte de l’IA et le mode de facturation choisi.</a:t>
            </a:r>
          </a:p>
        </p:txBody>
      </p:sp>
      <p:pic>
        <p:nvPicPr>
          <p:cNvPr id="143" name="Picture 142"/>
          <p:cNvPicPr>
            <a:picLocks noChangeAspect="1"/>
          </p:cNvPicPr>
          <p:nvPr/>
        </p:nvPicPr>
        <p:blipFill>
          <a:blip r:embed="rId5"/>
          <a:stretch/>
        </p:blipFill>
        <p:spPr>
          <a:xfrm>
            <a:off x="10048875" y="4705350"/>
            <a:ext cx="933450" cy="933450"/>
          </a:xfrm>
          <a:prstGeom prst="rect">
            <a:avLst/>
          </a:prstGeom>
        </p:spPr>
      </p:pic>
      <p:sp>
        <p:nvSpPr>
          <p:cNvPr id="82" name="official-link">
            <a:extLst>
              <a:ext uri="{FF2B5EF4-FFF2-40B4-BE49-F238E27FC236}">
                <a16:creationId xmlns:a16="http://schemas.microsoft.com/office/drawing/2014/main" id="{A51D05DE-8BCA-4A43-9314-8EBC040125AF}"/>
              </a:ext>
            </a:extLst>
          </p:cNvPr>
          <p:cNvSpPr>
            <a:spLocks noGrp="1"/>
          </p:cNvSpPr>
          <p:nvPr/>
        </p:nvSpPr>
        <p:spPr>
          <a:xfrm>
            <a:off x="9686925" y="5695950"/>
            <a:ext cx="1381125" cy="238125"/>
          </a:xfrm>
          <a:prstGeom prst="rect">
            <a:avLst/>
          </a:prstGeom>
          <a:noFill/>
          <a:ln w="0">
            <a:noFill/>
            <a:prstDash val="solid"/>
          </a:ln>
        </p:spPr>
        <p:txBody>
          <a:bodyPr anchor="ctr">
            <a:noAutofit/>
          </a:bodyPr>
          <a:lstStyle/>
          <a:p>
            <a:pPr algn="ctr">
              <a:buNone/>
            </a:pPr>
            <a:r>
              <a:rPr sz="900" b="1" u="sng">
                <a:solidFill>
                  <a:srgbClr val="0070C0"/>
                </a:solidFill>
                <a:hlinkClick r:id="rId6"/>
              </a:rPr>
              <a:t>Accès officiel ↗</a:t>
            </a:r>
          </a:p>
        </p:txBody>
      </p:sp>
      <p:sp>
        <p:nvSpPr>
          <p:cNvPr id="83" name="qr-click-link">
            <a:extLst>
              <a:ext uri="{FF2B5EF4-FFF2-40B4-BE49-F238E27FC236}">
                <a16:creationId xmlns:a16="http://schemas.microsoft.com/office/drawing/2014/main" id="{5A3DCB9F-F5CE-46FB-B4FD-ECF6CB375FC6}"/>
              </a:ext>
            </a:extLst>
          </p:cNvPr>
          <p:cNvSpPr>
            <a:spLocks noGrp="1"/>
          </p:cNvSpPr>
          <p:nvPr/>
        </p:nvSpPr>
        <p:spPr>
          <a:xfrm>
            <a:off x="10820400" y="4505325"/>
            <a:ext cx="238125" cy="228600"/>
          </a:xfrm>
          <a:prstGeom prst="rect">
            <a:avLst/>
          </a:prstGeom>
          <a:noFill/>
          <a:ln w="0">
            <a:noFill/>
            <a:prstDash val="solid"/>
          </a:ln>
        </p:spPr>
        <p:txBody>
          <a:bodyPr lIns="0" tIns="0" rIns="0" bIns="0" anchor="t"/>
          <a:lstStyle/>
          <a:p>
            <a:pPr algn="ctr">
              <a:buNone/>
              <a:defRPr sz="1125" b="1">
                <a:solidFill>
                  <a:srgbClr val="D33087"/>
                </a:solidFill>
                <a:latin typeface="Montserrat"/>
                <a:ea typeface="Montserrat"/>
                <a:cs typeface="Montserrat"/>
              </a:defRPr>
            </a:pPr>
            <a:endParaRPr/>
          </a:p>
        </p:txBody>
      </p:sp>
      <p:sp>
        <p:nvSpPr>
          <p:cNvPr id="84" name="page-label">
            <a:extLst>
              <a:ext uri="{FF2B5EF4-FFF2-40B4-BE49-F238E27FC236}">
                <a16:creationId xmlns:a16="http://schemas.microsoft.com/office/drawing/2014/main" id="{2CA2FF6C-8F71-4780-9A45-3411114B13DE}"/>
              </a:ext>
            </a:extLst>
          </p:cNvPr>
          <p:cNvSpPr>
            <a:spLocks noGrp="1"/>
          </p:cNvSpPr>
          <p:nvPr/>
        </p:nvSpPr>
        <p:spPr>
          <a:xfrm>
            <a:off x="533400" y="6572250"/>
            <a:ext cx="857250" cy="171450"/>
          </a:xfrm>
          <a:prstGeom prst="rect">
            <a:avLst/>
          </a:prstGeom>
          <a:noFill/>
          <a:ln w="0">
            <a:noFill/>
            <a:prstDash val="solid"/>
          </a:ln>
        </p:spPr>
        <p:txBody>
          <a:bodyPr lIns="0" tIns="0" rIns="0" bIns="0" anchor="ctr"/>
          <a:lstStyle/>
          <a:p>
            <a:pPr algn="l">
              <a:buNone/>
              <a:defRPr sz="788" b="1">
                <a:solidFill>
                  <a:srgbClr val="0874B5"/>
                </a:solidFill>
                <a:latin typeface="Montserrat"/>
                <a:ea typeface="Montserrat"/>
                <a:cs typeface="Montserrat"/>
              </a:defRPr>
            </a:pPr>
            <a:r>
              <a:rPr sz="788" b="1">
                <a:solidFill>
                  <a:srgbClr val="0874B5"/>
                </a:solidFill>
                <a:latin typeface="Montserrat"/>
                <a:ea typeface="Montserrat"/>
                <a:cs typeface="Montserrat"/>
              </a:rPr>
              <a:t>PAGE 10</a:t>
            </a:r>
          </a:p>
        </p:txBody>
      </p:sp>
      <p:sp>
        <p:nvSpPr>
          <p:cNvPr id="85" name="running-footer">
            <a:extLst>
              <a:ext uri="{FF2B5EF4-FFF2-40B4-BE49-F238E27FC236}">
                <a16:creationId xmlns:a16="http://schemas.microsoft.com/office/drawing/2014/main" id="{ADA9DE08-C77A-4723-BE1B-37B58C87D1EE}"/>
              </a:ext>
            </a:extLst>
          </p:cNvPr>
          <p:cNvSpPr>
            <a:spLocks noGrp="1"/>
          </p:cNvSpPr>
          <p:nvPr/>
        </p:nvSpPr>
        <p:spPr>
          <a:xfrm>
            <a:off x="3905250" y="6553200"/>
            <a:ext cx="7334250" cy="190500"/>
          </a:xfrm>
          <a:prstGeom prst="rect">
            <a:avLst/>
          </a:prstGeom>
          <a:noFill/>
          <a:ln w="0">
            <a:noFill/>
            <a:prstDash val="solid"/>
          </a:ln>
        </p:spPr>
        <p:txBody>
          <a:bodyPr lIns="0" tIns="0" rIns="0" bIns="0" anchor="ctr"/>
          <a:lstStyle/>
          <a:p>
            <a:pPr algn="r">
              <a:buNone/>
              <a:defRPr sz="675">
                <a:solidFill>
                  <a:srgbClr val="7C8990"/>
                </a:solidFill>
                <a:latin typeface="Montserrat"/>
                <a:ea typeface="Montserrat"/>
                <a:cs typeface="Montserrat"/>
              </a:defRPr>
            </a:pPr>
            <a:r>
              <a:rPr sz="675">
                <a:solidFill>
                  <a:srgbClr val="7C8990"/>
                </a:solidFill>
                <a:latin typeface="Montserrat"/>
                <a:ea typeface="Montserrat"/>
                <a:cs typeface="Montserrat"/>
              </a:rPr>
              <a:t>AI INSTITUTE  ·  GUIDE DES OUTILS IA  ·  ÉDITION JUILLET 2026</a:t>
            </a:r>
          </a:p>
        </p:txBody>
      </p:sp>
      <p:pic>
        <p:nvPicPr>
          <p:cNvPr id="148" name="Picture 147"/>
          <p:cNvPicPr>
            <a:picLocks noChangeAspect="1"/>
          </p:cNvPicPr>
          <p:nvPr/>
        </p:nvPicPr>
        <p:blipFill>
          <a:blip r:embed="rId7"/>
          <a:stretch/>
        </p:blipFill>
        <p:spPr>
          <a:xfrm>
            <a:off x="742950" y="2047875"/>
            <a:ext cx="190500" cy="190500"/>
          </a:xfrm>
          <a:prstGeom prst="rect">
            <a:avLst/>
          </a:prstGeom>
        </p:spPr>
      </p:pic>
      <p:pic>
        <p:nvPicPr>
          <p:cNvPr id="149" name="Picture 148"/>
          <p:cNvPicPr>
            <a:picLocks noChangeAspect="1"/>
          </p:cNvPicPr>
          <p:nvPr/>
        </p:nvPicPr>
        <p:blipFill>
          <a:blip r:embed="rId8"/>
          <a:stretch/>
        </p:blipFill>
        <p:spPr>
          <a:xfrm>
            <a:off x="742950" y="2924175"/>
            <a:ext cx="190500" cy="190500"/>
          </a:xfrm>
          <a:prstGeom prst="rect">
            <a:avLst/>
          </a:prstGeom>
        </p:spPr>
      </p:pic>
      <p:pic>
        <p:nvPicPr>
          <p:cNvPr id="150" name="Picture 149"/>
          <p:cNvPicPr>
            <a:picLocks noChangeAspect="1"/>
          </p:cNvPicPr>
          <p:nvPr/>
        </p:nvPicPr>
        <p:blipFill>
          <a:blip r:embed="rId9"/>
          <a:stretch/>
        </p:blipFill>
        <p:spPr>
          <a:xfrm>
            <a:off x="4267200" y="2924175"/>
            <a:ext cx="190500" cy="190500"/>
          </a:xfrm>
          <a:prstGeom prst="rect">
            <a:avLst/>
          </a:prstGeom>
        </p:spPr>
      </p:pic>
      <p:pic>
        <p:nvPicPr>
          <p:cNvPr id="151" name="Picture 150"/>
          <p:cNvPicPr>
            <a:picLocks noChangeAspect="1"/>
          </p:cNvPicPr>
          <p:nvPr/>
        </p:nvPicPr>
        <p:blipFill>
          <a:blip r:embed="rId10"/>
          <a:stretch/>
        </p:blipFill>
        <p:spPr>
          <a:xfrm>
            <a:off x="7791450" y="2924175"/>
            <a:ext cx="190500" cy="190500"/>
          </a:xfrm>
          <a:prstGeom prst="rect">
            <a:avLst/>
          </a:prstGeom>
        </p:spPr>
      </p:pic>
      <p:pic>
        <p:nvPicPr>
          <p:cNvPr id="152" name="Picture 151"/>
          <p:cNvPicPr>
            <a:picLocks noChangeAspect="1"/>
          </p:cNvPicPr>
          <p:nvPr/>
        </p:nvPicPr>
        <p:blipFill>
          <a:blip r:embed="rId11"/>
          <a:stretch/>
        </p:blipFill>
        <p:spPr>
          <a:xfrm>
            <a:off x="742950" y="4391025"/>
            <a:ext cx="190500" cy="190500"/>
          </a:xfrm>
          <a:prstGeom prst="rect">
            <a:avLst/>
          </a:prstGeom>
        </p:spPr>
      </p:pic>
      <p:pic>
        <p:nvPicPr>
          <p:cNvPr id="153" name="Picture 152"/>
          <p:cNvPicPr>
            <a:picLocks noChangeAspect="1"/>
          </p:cNvPicPr>
          <p:nvPr/>
        </p:nvPicPr>
        <p:blipFill>
          <a:blip r:embed="rId12"/>
          <a:stretch/>
        </p:blipFill>
        <p:spPr>
          <a:xfrm>
            <a:off x="3314700" y="4391025"/>
            <a:ext cx="190500" cy="190500"/>
          </a:xfrm>
          <a:prstGeom prst="rect">
            <a:avLst/>
          </a:prstGeom>
        </p:spPr>
      </p:pic>
      <p:pic>
        <p:nvPicPr>
          <p:cNvPr id="154" name="Picture 153"/>
          <p:cNvPicPr>
            <a:picLocks noChangeAspect="1"/>
          </p:cNvPicPr>
          <p:nvPr/>
        </p:nvPicPr>
        <p:blipFill>
          <a:blip r:embed="rId13"/>
          <a:stretch/>
        </p:blipFill>
        <p:spPr>
          <a:xfrm>
            <a:off x="5886450" y="4391025"/>
            <a:ext cx="190500" cy="190500"/>
          </a:xfrm>
          <a:prstGeom prst="rect">
            <a:avLst/>
          </a:prstGeom>
        </p:spPr>
      </p:pic>
      <p:pic>
        <p:nvPicPr>
          <p:cNvPr id="155" name="Picture 154"/>
          <p:cNvPicPr>
            <a:picLocks noChangeAspect="1"/>
          </p:cNvPicPr>
          <p:nvPr/>
        </p:nvPicPr>
        <p:blipFill>
          <a:blip r:embed="rId14"/>
          <a:stretch/>
        </p:blipFill>
        <p:spPr>
          <a:xfrm>
            <a:off x="10872788" y="4552950"/>
            <a:ext cx="133350" cy="133350"/>
          </a:xfrm>
          <a:prstGeom prst="rect">
            <a:avLst/>
          </a:prstGeom>
        </p:spPr>
      </p:pic>
    </p:spTree>
    <p:extLst>
      <p:ext uri="{BB962C8B-B14F-4D97-AF65-F5344CB8AC3E}">
        <p14:creationId xmlns:p14="http://schemas.microsoft.com/office/powerpoint/2010/main" val="14070426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rotWithShape="1">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9048</Words>
  <Application>Microsoft Office PowerPoint</Application>
  <DocSecurity>0</DocSecurity>
  <PresentationFormat>Grand écran</PresentationFormat>
  <Paragraphs>1308</Paragraphs>
  <Slides>41</Slides>
  <Notes>41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41</vt:i4>
      </vt:variant>
    </vt:vector>
  </HeadingPairs>
  <TitlesOfParts>
    <vt:vector size="51" baseType="lpstr">
      <vt:lpstr>Montserrat Bold</vt:lpstr>
      <vt:lpstr>Inter</vt:lpstr>
      <vt:lpstr>Calibri</vt:lpstr>
      <vt:lpstr>Aptos</vt:lpstr>
      <vt:lpstr>Montserrat</vt:lpstr>
      <vt:lpstr>Arial</vt:lpstr>
      <vt:lpstr>Open Sans</vt:lpstr>
      <vt:lpstr>Office Theme</vt:lpstr>
      <vt:lpstr>Thème Office</vt:lpstr>
      <vt:lpstr>4_Office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Salma RAMMOUZ</cp:lastModifiedBy>
  <cp:revision>3</cp:revision>
  <dcterms:created xsi:type="dcterms:W3CDTF">2026-07-21T15:44:16Z</dcterms:created>
  <dcterms:modified xsi:type="dcterms:W3CDTF">2026-07-21T17:02:42Z</dcterms:modified>
</cp:coreProperties>
</file>